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4"/>
  </p:sldMasterIdLst>
  <p:sldIdLst>
    <p:sldId id="266" r:id="rId5"/>
    <p:sldId id="262" r:id="rId6"/>
    <p:sldId id="270" r:id="rId7"/>
    <p:sldId id="263" r:id="rId8"/>
    <p:sldId id="264" r:id="rId9"/>
    <p:sldId id="265" r:id="rId10"/>
    <p:sldId id="268" r:id="rId11"/>
    <p:sldId id="26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B6E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tif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 descr="ME_TG_RGB_300.png"/>
          <p:cNvPicPr>
            <a:picLocks noChangeAspect="1"/>
          </p:cNvPicPr>
          <p:nvPr userDrawn="1"/>
        </p:nvPicPr>
        <p:blipFill>
          <a:blip r:embed="rId2" cstate="print"/>
          <a:srcRect l="7539" t="11746" r="16250" b="12624"/>
          <a:stretch>
            <a:fillRect/>
          </a:stretch>
        </p:blipFill>
        <p:spPr>
          <a:xfrm>
            <a:off x="7145298" y="161927"/>
            <a:ext cx="1888207" cy="1280613"/>
          </a:xfrm>
          <a:prstGeom prst="rect">
            <a:avLst/>
          </a:prstGeom>
        </p:spPr>
      </p:pic>
      <p:pic>
        <p:nvPicPr>
          <p:cNvPr id="81922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 l="12500" r="110" b="34770"/>
          <a:stretch>
            <a:fillRect/>
          </a:stretch>
        </p:blipFill>
        <p:spPr bwMode="auto">
          <a:xfrm>
            <a:off x="319088" y="1820863"/>
            <a:ext cx="8531225" cy="474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16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8788" y="2130425"/>
            <a:ext cx="7772400" cy="1017588"/>
          </a:xfrm>
        </p:spPr>
        <p:txBody>
          <a:bodyPr/>
          <a:lstStyle>
            <a:lvl1pPr>
              <a:defRPr smtClean="0"/>
            </a:lvl1pPr>
          </a:lstStyle>
          <a:p>
            <a:r>
              <a:rPr lang="de-DE" smtClean="0"/>
              <a:t>Titelmasterformat durch Klicken bearbeiten</a:t>
            </a:r>
            <a:endParaRPr lang="en-GB" smtClean="0"/>
          </a:p>
        </p:txBody>
      </p:sp>
      <p:sp>
        <p:nvSpPr>
          <p:cNvPr id="1116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8788" y="3148013"/>
            <a:ext cx="6400800" cy="531812"/>
          </a:xfrm>
        </p:spPr>
        <p:txBody>
          <a:bodyPr/>
          <a:lstStyle>
            <a:lvl1pPr marL="0" indent="0">
              <a:defRPr sz="2200" smtClean="0"/>
            </a:lvl1pPr>
          </a:lstStyle>
          <a:p>
            <a:r>
              <a:rPr lang="de-DE" smtClean="0"/>
              <a:t>Formatvorlage des Untertitelmasters durch Klicken bearbeiten</a:t>
            </a:r>
            <a:endParaRPr lang="en-GB" dirty="0" smtClean="0"/>
          </a:p>
        </p:txBody>
      </p:sp>
      <p:sp>
        <p:nvSpPr>
          <p:cNvPr id="8" name="Textplatzhalter 12"/>
          <p:cNvSpPr>
            <a:spLocks noGrp="1"/>
          </p:cNvSpPr>
          <p:nvPr>
            <p:ph type="body" sz="quarter" idx="10"/>
          </p:nvPr>
        </p:nvSpPr>
        <p:spPr>
          <a:xfrm>
            <a:off x="458788" y="6022023"/>
            <a:ext cx="5746750" cy="378777"/>
          </a:xfrm>
        </p:spPr>
        <p:txBody>
          <a:bodyPr anchor="b"/>
          <a:lstStyle>
            <a:lvl1pPr marL="0" indent="0">
              <a:defRPr sz="160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pic>
        <p:nvPicPr>
          <p:cNvPr id="10" name="Picture 2" descr="Merck-Serono_RGB"/>
          <p:cNvPicPr>
            <a:picLocks noChangeAspect="1" noChangeArrowheads="1"/>
          </p:cNvPicPr>
          <p:nvPr userDrawn="1"/>
        </p:nvPicPr>
        <p:blipFill>
          <a:blip r:embed="rId4" cstate="print"/>
          <a:stretch>
            <a:fillRect/>
          </a:stretch>
        </p:blipFill>
        <p:spPr bwMode="auto">
          <a:xfrm>
            <a:off x="302400" y="642938"/>
            <a:ext cx="2390400" cy="60063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1" y="2014538"/>
            <a:ext cx="5194299" cy="4462462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2" name="Bildplatzhalter 11"/>
          <p:cNvSpPr>
            <a:spLocks noGrp="1"/>
          </p:cNvSpPr>
          <p:nvPr>
            <p:ph type="pic" sz="quarter" idx="13"/>
          </p:nvPr>
        </p:nvSpPr>
        <p:spPr>
          <a:xfrm>
            <a:off x="6010275" y="3559969"/>
            <a:ext cx="2162175" cy="1371600"/>
          </a:xfrm>
        </p:spPr>
        <p:txBody>
          <a:bodyPr/>
          <a:lstStyle/>
          <a:p>
            <a:pPr lvl="0"/>
            <a:r>
              <a:rPr lang="de-DE" noProof="0" smtClean="0"/>
              <a:t>Bild durch Klicken auf Symbol hinzufügen</a:t>
            </a:r>
            <a:endParaRPr lang="de-DE" noProof="0"/>
          </a:p>
        </p:txBody>
      </p:sp>
      <p:sp>
        <p:nvSpPr>
          <p:cNvPr id="13" name="Bildplatzhalter 11"/>
          <p:cNvSpPr>
            <a:spLocks noGrp="1"/>
          </p:cNvSpPr>
          <p:nvPr>
            <p:ph type="pic" sz="quarter" idx="14"/>
          </p:nvPr>
        </p:nvSpPr>
        <p:spPr>
          <a:xfrm>
            <a:off x="6010275" y="5105400"/>
            <a:ext cx="2162175" cy="1371600"/>
          </a:xfrm>
        </p:spPr>
        <p:txBody>
          <a:bodyPr/>
          <a:lstStyle/>
          <a:p>
            <a:pPr lvl="0"/>
            <a:r>
              <a:rPr lang="de-DE" noProof="0" smtClean="0"/>
              <a:t>Bild durch Klicken auf Symbol hinzufügen</a:t>
            </a:r>
            <a:endParaRPr lang="de-DE" noProof="0"/>
          </a:p>
        </p:txBody>
      </p:sp>
      <p:sp>
        <p:nvSpPr>
          <p:cNvPr id="14" name="Bildplatzhalter 11"/>
          <p:cNvSpPr>
            <a:spLocks noGrp="1"/>
          </p:cNvSpPr>
          <p:nvPr>
            <p:ph type="pic" sz="quarter" idx="15"/>
          </p:nvPr>
        </p:nvSpPr>
        <p:spPr>
          <a:xfrm>
            <a:off x="6010275" y="2014538"/>
            <a:ext cx="2162175" cy="1371600"/>
          </a:xfrm>
        </p:spPr>
        <p:txBody>
          <a:bodyPr/>
          <a:lstStyle/>
          <a:p>
            <a:pPr lvl="0"/>
            <a:r>
              <a:rPr lang="de-DE" noProof="0" smtClean="0"/>
              <a:t>Bild durch Klicken auf Symbol hinzufügen</a:t>
            </a:r>
            <a:endParaRPr lang="de-DE" noProof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Presentation title in footer | 00 Month 0000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FD8995-5CD3-41C5-95F0-C9958FAAF8D3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1" y="2014538"/>
            <a:ext cx="5194299" cy="4462462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5"/>
          </p:nvPr>
        </p:nvSpPr>
        <p:spPr>
          <a:xfrm>
            <a:off x="6011863" y="4999301"/>
            <a:ext cx="2162175" cy="296863"/>
          </a:xfrm>
        </p:spPr>
        <p:txBody>
          <a:bodyPr/>
          <a:lstStyle>
            <a:lvl1pPr>
              <a:defRPr sz="900" b="1"/>
            </a:lvl1pPr>
            <a:lvl2pPr>
              <a:defRPr sz="1100" b="1"/>
            </a:lvl2pPr>
            <a:lvl3pPr>
              <a:defRPr sz="1100" b="1"/>
            </a:lvl3pPr>
            <a:lvl4pPr>
              <a:defRPr sz="1100" b="1"/>
            </a:lvl4pPr>
            <a:lvl5pPr>
              <a:defRPr sz="1100" b="1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9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Presentation title in footer | 00 Month 0000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2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B24AE5-7837-4EB7-A376-2FDD30565B2E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Bildplatzhalter 11"/>
          <p:cNvSpPr>
            <a:spLocks noGrp="1"/>
          </p:cNvSpPr>
          <p:nvPr>
            <p:ph type="pic" sz="quarter" idx="13"/>
          </p:nvPr>
        </p:nvSpPr>
        <p:spPr>
          <a:xfrm>
            <a:off x="6010275" y="3559969"/>
            <a:ext cx="2162175" cy="1371600"/>
          </a:xfrm>
        </p:spPr>
        <p:txBody>
          <a:bodyPr/>
          <a:lstStyle/>
          <a:p>
            <a:pPr lvl="0"/>
            <a:r>
              <a:rPr lang="de-DE" noProof="0" smtClean="0"/>
              <a:t>Bild durch Klicken auf Symbol hinzufügen</a:t>
            </a:r>
            <a:endParaRPr lang="de-DE" noProof="0"/>
          </a:p>
        </p:txBody>
      </p:sp>
      <p:sp>
        <p:nvSpPr>
          <p:cNvPr id="10" name="Bildplatzhalter 11"/>
          <p:cNvSpPr>
            <a:spLocks noGrp="1"/>
          </p:cNvSpPr>
          <p:nvPr>
            <p:ph type="pic" sz="quarter" idx="21"/>
          </p:nvPr>
        </p:nvSpPr>
        <p:spPr>
          <a:xfrm>
            <a:off x="6010275" y="2014538"/>
            <a:ext cx="2162175" cy="1371600"/>
          </a:xfrm>
        </p:spPr>
        <p:txBody>
          <a:bodyPr/>
          <a:lstStyle/>
          <a:p>
            <a:pPr lvl="0"/>
            <a:r>
              <a:rPr lang="de-DE" noProof="0" smtClean="0"/>
              <a:t>Bild durch Klicken auf Symbol hinzufügen</a:t>
            </a:r>
            <a:endParaRPr lang="de-DE" noProof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text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2014538"/>
            <a:ext cx="2880000" cy="4462462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824013" y="2014538"/>
            <a:ext cx="2880000" cy="4462462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Presentation title in footer | 00 Month 0000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7AC6DF-5D42-4C6B-BC0F-7540D19B0E4D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textboxes over whole s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8" name="Inhaltsplatzhalter 3"/>
          <p:cNvSpPr>
            <a:spLocks noGrp="1"/>
          </p:cNvSpPr>
          <p:nvPr>
            <p:ph sz="half" idx="2"/>
          </p:nvPr>
        </p:nvSpPr>
        <p:spPr>
          <a:xfrm>
            <a:off x="458787" y="2016125"/>
            <a:ext cx="3600000" cy="446404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0" name="Inhaltsplatzhalter 5"/>
          <p:cNvSpPr>
            <a:spLocks noGrp="1"/>
          </p:cNvSpPr>
          <p:nvPr>
            <p:ph sz="quarter" idx="4"/>
          </p:nvPr>
        </p:nvSpPr>
        <p:spPr>
          <a:xfrm>
            <a:off x="4572450" y="2016125"/>
            <a:ext cx="3600000" cy="446404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Presentation title in footer | 00 Month 0000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A3B0D5-D39B-45F7-9469-9502C38C030F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extboxes over whole site two subhead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7" name="Textplatzhalter 2"/>
          <p:cNvSpPr>
            <a:spLocks noGrp="1"/>
          </p:cNvSpPr>
          <p:nvPr>
            <p:ph type="body" idx="1"/>
          </p:nvPr>
        </p:nvSpPr>
        <p:spPr>
          <a:xfrm>
            <a:off x="457200" y="2016125"/>
            <a:ext cx="3600000" cy="639762"/>
          </a:xfrm>
        </p:spPr>
        <p:txBody>
          <a:bodyPr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8" name="Inhaltsplatzhalter 3"/>
          <p:cNvSpPr>
            <a:spLocks noGrp="1"/>
          </p:cNvSpPr>
          <p:nvPr>
            <p:ph sz="half" idx="2"/>
          </p:nvPr>
        </p:nvSpPr>
        <p:spPr>
          <a:xfrm>
            <a:off x="457200" y="2655887"/>
            <a:ext cx="3600000" cy="38242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572450" y="2016125"/>
            <a:ext cx="3600000" cy="639762"/>
          </a:xfrm>
        </p:spPr>
        <p:txBody>
          <a:bodyPr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Inhaltsplatzhalter 5"/>
          <p:cNvSpPr>
            <a:spLocks noGrp="1"/>
          </p:cNvSpPr>
          <p:nvPr>
            <p:ph sz="quarter" idx="4"/>
          </p:nvPr>
        </p:nvSpPr>
        <p:spPr>
          <a:xfrm>
            <a:off x="4572450" y="2655887"/>
            <a:ext cx="3600000" cy="38242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Presentation title in footer | 00 Month 0000</a:t>
            </a:r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EF7ABF-11A1-43D9-BDFB-D30F08DDEC74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Presentation title in footer | 00 Month 0000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7E6DC5-2491-4A57-B210-379B10698B3E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title and textbox-action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5" name="Textplatzhalter 2"/>
          <p:cNvSpPr>
            <a:spLocks noGrp="1"/>
          </p:cNvSpPr>
          <p:nvPr>
            <p:ph type="body" idx="1"/>
          </p:nvPr>
        </p:nvSpPr>
        <p:spPr>
          <a:xfrm>
            <a:off x="457199" y="2016125"/>
            <a:ext cx="7707313" cy="639762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2"/>
          </p:nvPr>
        </p:nvSpPr>
        <p:spPr>
          <a:xfrm>
            <a:off x="455613" y="2713038"/>
            <a:ext cx="2448000" cy="538162"/>
          </a:xfrm>
          <a:solidFill>
            <a:schemeClr val="accent1">
              <a:lumMod val="75000"/>
              <a:alpha val="80000"/>
            </a:schemeClr>
          </a:solidFill>
        </p:spPr>
        <p:txBody>
          <a:bodyPr lIns="54000" tIns="54000" rIns="54000" bIns="54000" anchor="ctr"/>
          <a:lstStyle>
            <a:lvl1pPr marL="0" indent="0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/>
          </p:nvPr>
        </p:nvSpPr>
        <p:spPr>
          <a:xfrm>
            <a:off x="457200" y="3319574"/>
            <a:ext cx="2448000" cy="2554064"/>
          </a:xfrm>
          <a:solidFill>
            <a:srgbClr val="F7B512">
              <a:alpha val="80000"/>
            </a:srgbClr>
          </a:solidFill>
        </p:spPr>
        <p:txBody>
          <a:bodyPr lIns="54000" tIns="54000" rIns="54000" bIns="54000"/>
          <a:lstStyle>
            <a:lvl1pPr marL="0" indent="0">
              <a:defRPr sz="1400" b="1"/>
            </a:lvl1pPr>
            <a:lvl2pPr>
              <a:defRPr sz="1400" b="1"/>
            </a:lvl2pPr>
            <a:lvl3pPr>
              <a:defRPr sz="1100" b="1"/>
            </a:lvl3pPr>
            <a:lvl4pPr>
              <a:defRPr sz="1100" b="1"/>
            </a:lvl4pPr>
            <a:lvl5pPr>
              <a:defRPr sz="1100" b="1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4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455613" y="5942013"/>
            <a:ext cx="2448000" cy="538162"/>
          </a:xfrm>
          <a:solidFill>
            <a:srgbClr val="002680"/>
          </a:solidFill>
        </p:spPr>
        <p:txBody>
          <a:bodyPr lIns="36000" tIns="36000" rIns="36000" bIns="36000" anchor="ctr"/>
          <a:lstStyle>
            <a:lvl1pPr algn="ctr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5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3085269" y="2713038"/>
            <a:ext cx="2448000" cy="538162"/>
          </a:xfrm>
          <a:solidFill>
            <a:schemeClr val="accent1">
              <a:lumMod val="75000"/>
              <a:alpha val="80000"/>
            </a:schemeClr>
          </a:solidFill>
        </p:spPr>
        <p:txBody>
          <a:bodyPr lIns="54000" tIns="54000" rIns="54000" bIns="54000" anchor="ctr"/>
          <a:lstStyle>
            <a:lvl1pPr marL="0" indent="0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6" name="Textplatzhalter 12"/>
          <p:cNvSpPr>
            <a:spLocks noGrp="1"/>
          </p:cNvSpPr>
          <p:nvPr>
            <p:ph type="body" sz="quarter" idx="16"/>
          </p:nvPr>
        </p:nvSpPr>
        <p:spPr>
          <a:xfrm>
            <a:off x="3086856" y="3319574"/>
            <a:ext cx="2448000" cy="2554064"/>
          </a:xfrm>
          <a:solidFill>
            <a:srgbClr val="F7B512">
              <a:alpha val="80000"/>
            </a:srgbClr>
          </a:solidFill>
        </p:spPr>
        <p:txBody>
          <a:bodyPr lIns="54000" tIns="54000" rIns="54000" bIns="54000"/>
          <a:lstStyle>
            <a:lvl1pPr marL="0" indent="0">
              <a:defRPr sz="1400" b="1"/>
            </a:lvl1pPr>
            <a:lvl2pPr>
              <a:defRPr sz="1400" b="1"/>
            </a:lvl2pPr>
            <a:lvl3pPr>
              <a:defRPr sz="1100" b="1"/>
            </a:lvl3pPr>
            <a:lvl4pPr>
              <a:defRPr sz="1100" b="1"/>
            </a:lvl4pPr>
            <a:lvl5pPr>
              <a:defRPr sz="1100" b="1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7" name="Textplatzhalter 6"/>
          <p:cNvSpPr>
            <a:spLocks noGrp="1"/>
          </p:cNvSpPr>
          <p:nvPr>
            <p:ph type="body" sz="quarter" idx="17"/>
          </p:nvPr>
        </p:nvSpPr>
        <p:spPr>
          <a:xfrm>
            <a:off x="3085269" y="5942013"/>
            <a:ext cx="2448000" cy="538162"/>
          </a:xfrm>
          <a:solidFill>
            <a:srgbClr val="002680"/>
          </a:solidFill>
        </p:spPr>
        <p:txBody>
          <a:bodyPr lIns="36000" tIns="36000" rIns="36000" bIns="36000" anchor="ctr"/>
          <a:lstStyle>
            <a:lvl1pPr algn="ctr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8" name="Textplatzhalter 6"/>
          <p:cNvSpPr>
            <a:spLocks noGrp="1"/>
          </p:cNvSpPr>
          <p:nvPr>
            <p:ph type="body" sz="quarter" idx="18"/>
          </p:nvPr>
        </p:nvSpPr>
        <p:spPr>
          <a:xfrm>
            <a:off x="5714925" y="2713038"/>
            <a:ext cx="2448000" cy="538162"/>
          </a:xfrm>
          <a:solidFill>
            <a:schemeClr val="accent1">
              <a:lumMod val="75000"/>
              <a:alpha val="80000"/>
            </a:schemeClr>
          </a:solidFill>
        </p:spPr>
        <p:txBody>
          <a:bodyPr lIns="54000" tIns="54000" rIns="54000" bIns="54000" anchor="ctr"/>
          <a:lstStyle>
            <a:lvl1pPr marL="0" indent="0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9" name="Textplatzhalter 12"/>
          <p:cNvSpPr>
            <a:spLocks noGrp="1"/>
          </p:cNvSpPr>
          <p:nvPr>
            <p:ph type="body" sz="quarter" idx="19"/>
          </p:nvPr>
        </p:nvSpPr>
        <p:spPr>
          <a:xfrm>
            <a:off x="5716512" y="3319574"/>
            <a:ext cx="2448000" cy="2554064"/>
          </a:xfrm>
          <a:solidFill>
            <a:srgbClr val="F7B512">
              <a:alpha val="80000"/>
            </a:srgbClr>
          </a:solidFill>
        </p:spPr>
        <p:txBody>
          <a:bodyPr lIns="54000" tIns="54000" rIns="54000" bIns="54000"/>
          <a:lstStyle>
            <a:lvl1pPr>
              <a:defRPr sz="1400" b="1"/>
            </a:lvl1pPr>
            <a:lvl2pPr>
              <a:defRPr sz="1400" b="1"/>
            </a:lvl2pPr>
            <a:lvl3pPr>
              <a:defRPr sz="1100" b="1"/>
            </a:lvl3pPr>
            <a:lvl4pPr>
              <a:defRPr sz="1100" b="1"/>
            </a:lvl4pPr>
            <a:lvl5pPr>
              <a:defRPr sz="1100" b="1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20" name="Textplatzhalter 6"/>
          <p:cNvSpPr>
            <a:spLocks noGrp="1"/>
          </p:cNvSpPr>
          <p:nvPr>
            <p:ph type="body" sz="quarter" idx="20"/>
          </p:nvPr>
        </p:nvSpPr>
        <p:spPr>
          <a:xfrm>
            <a:off x="5714925" y="5942013"/>
            <a:ext cx="2448000" cy="538162"/>
          </a:xfrm>
          <a:solidFill>
            <a:srgbClr val="002680"/>
          </a:solidFill>
        </p:spPr>
        <p:txBody>
          <a:bodyPr lIns="36000" tIns="36000" rIns="36000" bIns="36000" anchor="ctr"/>
          <a:lstStyle>
            <a:lvl1pPr algn="ctr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21" name="Rectangle 5"/>
          <p:cNvSpPr>
            <a:spLocks noGrp="1" noChangeArrowheads="1"/>
          </p:cNvSpPr>
          <p:nvPr>
            <p:ph type="ftr" sz="quarter" idx="2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Presentation title in footer | 00 Month 0000</a:t>
            </a:r>
          </a:p>
        </p:txBody>
      </p:sp>
      <p:sp>
        <p:nvSpPr>
          <p:cNvPr id="22" name="Rectangle 6"/>
          <p:cNvSpPr>
            <a:spLocks noGrp="1" noChangeArrowheads="1"/>
          </p:cNvSpPr>
          <p:nvPr>
            <p:ph type="sldNum" sz="quarter" idx="2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A65B68-E9D1-4C6F-8B41-0C910CE0E25F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Bildplatzhalter 2"/>
          <p:cNvSpPr>
            <a:spLocks noGrp="1"/>
          </p:cNvSpPr>
          <p:nvPr>
            <p:ph type="pic" idx="1"/>
          </p:nvPr>
        </p:nvSpPr>
        <p:spPr>
          <a:xfrm>
            <a:off x="458787" y="2016125"/>
            <a:ext cx="7705726" cy="44640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Presentation title in footer | 00 Month 0000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96E47C-7B49-452E-949A-3805D3C00E3D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textboxes over whole site two subhead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7" name="Textplatzhalter 2"/>
          <p:cNvSpPr>
            <a:spLocks noGrp="1"/>
          </p:cNvSpPr>
          <p:nvPr>
            <p:ph type="body" idx="1"/>
          </p:nvPr>
        </p:nvSpPr>
        <p:spPr>
          <a:xfrm>
            <a:off x="457200" y="2016125"/>
            <a:ext cx="3600000" cy="639762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572450" y="2016125"/>
            <a:ext cx="3600000" cy="639762"/>
          </a:xfrm>
        </p:spPr>
        <p:txBody>
          <a:bodyPr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Inhaltsplatzhalter 5"/>
          <p:cNvSpPr>
            <a:spLocks noGrp="1"/>
          </p:cNvSpPr>
          <p:nvPr>
            <p:ph sz="quarter" idx="4"/>
          </p:nvPr>
        </p:nvSpPr>
        <p:spPr>
          <a:xfrm>
            <a:off x="4572450" y="2655887"/>
            <a:ext cx="3600000" cy="3824288"/>
          </a:xfrm>
        </p:spPr>
        <p:txBody>
          <a:bodyPr/>
          <a:lstStyle>
            <a:lvl1pPr marL="0" indent="0">
              <a:defRPr sz="18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3" name="Bildplatzhalter 11"/>
          <p:cNvSpPr>
            <a:spLocks noGrp="1"/>
          </p:cNvSpPr>
          <p:nvPr>
            <p:ph type="pic" sz="quarter" idx="12"/>
          </p:nvPr>
        </p:nvSpPr>
        <p:spPr>
          <a:xfrm>
            <a:off x="457200" y="2719388"/>
            <a:ext cx="3600000" cy="3760787"/>
          </a:xfrm>
        </p:spPr>
        <p:txBody>
          <a:bodyPr/>
          <a:lstStyle/>
          <a:p>
            <a:pPr lvl="0"/>
            <a:r>
              <a:rPr lang="de-DE" noProof="0" smtClean="0"/>
              <a:t>Bild durch Klicken auf Symbol hinzufügen</a:t>
            </a:r>
            <a:endParaRPr lang="de-DE" noProof="0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Presentation title in footer | 00 Month 0000</a:t>
            </a:r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D5929D-D6FC-46D6-92FF-FCB8D791D0B8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53035" y="1161143"/>
            <a:ext cx="15843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pagepictu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2" descr="Motiv4"/>
          <p:cNvSpPr>
            <a:spLocks/>
          </p:cNvSpPr>
          <p:nvPr userDrawn="1"/>
        </p:nvSpPr>
        <p:spPr bwMode="auto">
          <a:xfrm>
            <a:off x="318840" y="1822450"/>
            <a:ext cx="8537823" cy="4743488"/>
          </a:xfrm>
          <a:custGeom>
            <a:avLst/>
            <a:gdLst>
              <a:gd name="connsiteX0" fmla="*/ 0 w 10000"/>
              <a:gd name="connsiteY0" fmla="*/ 10000 h 10000"/>
              <a:gd name="connsiteX1" fmla="*/ 360 w 10000"/>
              <a:gd name="connsiteY1" fmla="*/ 0 h 10000"/>
              <a:gd name="connsiteX2" fmla="*/ 8925 w 10000"/>
              <a:gd name="connsiteY2" fmla="*/ 0 h 10000"/>
              <a:gd name="connsiteX3" fmla="*/ 9989 w 10000"/>
              <a:gd name="connsiteY3" fmla="*/ 1772 h 10000"/>
              <a:gd name="connsiteX4" fmla="*/ 9986 w 10000"/>
              <a:gd name="connsiteY4" fmla="*/ 9991 h 10000"/>
              <a:gd name="connsiteX5" fmla="*/ 0 w 10000"/>
              <a:gd name="connsiteY5" fmla="*/ 10000 h 10000"/>
              <a:gd name="connsiteX0" fmla="*/ 0 w 9640"/>
              <a:gd name="connsiteY0" fmla="*/ 10000 h 10000"/>
              <a:gd name="connsiteX1" fmla="*/ 0 w 9640"/>
              <a:gd name="connsiteY1" fmla="*/ 0 h 10000"/>
              <a:gd name="connsiteX2" fmla="*/ 8565 w 9640"/>
              <a:gd name="connsiteY2" fmla="*/ 0 h 10000"/>
              <a:gd name="connsiteX3" fmla="*/ 9629 w 9640"/>
              <a:gd name="connsiteY3" fmla="*/ 1772 h 10000"/>
              <a:gd name="connsiteX4" fmla="*/ 9626 w 9640"/>
              <a:gd name="connsiteY4" fmla="*/ 9991 h 10000"/>
              <a:gd name="connsiteX5" fmla="*/ 0 w 9640"/>
              <a:gd name="connsiteY5" fmla="*/ 10000 h 10000"/>
              <a:gd name="connsiteX0" fmla="*/ 0 w 10000"/>
              <a:gd name="connsiteY0" fmla="*/ 10000 h 10000"/>
              <a:gd name="connsiteX1" fmla="*/ 0 w 10000"/>
              <a:gd name="connsiteY1" fmla="*/ 0 h 10000"/>
              <a:gd name="connsiteX2" fmla="*/ 8885 w 10000"/>
              <a:gd name="connsiteY2" fmla="*/ 0 h 10000"/>
              <a:gd name="connsiteX3" fmla="*/ 9989 w 10000"/>
              <a:gd name="connsiteY3" fmla="*/ 1772 h 10000"/>
              <a:gd name="connsiteX4" fmla="*/ 9993 w 10000"/>
              <a:gd name="connsiteY4" fmla="*/ 9420 h 10000"/>
              <a:gd name="connsiteX5" fmla="*/ 0 w 10000"/>
              <a:gd name="connsiteY5" fmla="*/ 10000 h 10000"/>
              <a:gd name="connsiteX0" fmla="*/ 0 w 10000"/>
              <a:gd name="connsiteY0" fmla="*/ 10000 h 10000"/>
              <a:gd name="connsiteX1" fmla="*/ 0 w 10000"/>
              <a:gd name="connsiteY1" fmla="*/ 0 h 10000"/>
              <a:gd name="connsiteX2" fmla="*/ 8885 w 10000"/>
              <a:gd name="connsiteY2" fmla="*/ 0 h 10000"/>
              <a:gd name="connsiteX3" fmla="*/ 9989 w 10000"/>
              <a:gd name="connsiteY3" fmla="*/ 1772 h 10000"/>
              <a:gd name="connsiteX4" fmla="*/ 9993 w 10000"/>
              <a:gd name="connsiteY4" fmla="*/ 9420 h 10000"/>
              <a:gd name="connsiteX5" fmla="*/ 0 w 10000"/>
              <a:gd name="connsiteY5" fmla="*/ 10000 h 10000"/>
              <a:gd name="connsiteX0" fmla="*/ 0 w 10000"/>
              <a:gd name="connsiteY0" fmla="*/ 9420 h 9420"/>
              <a:gd name="connsiteX1" fmla="*/ 0 w 10000"/>
              <a:gd name="connsiteY1" fmla="*/ 0 h 9420"/>
              <a:gd name="connsiteX2" fmla="*/ 8885 w 10000"/>
              <a:gd name="connsiteY2" fmla="*/ 0 h 9420"/>
              <a:gd name="connsiteX3" fmla="*/ 9989 w 10000"/>
              <a:gd name="connsiteY3" fmla="*/ 1772 h 9420"/>
              <a:gd name="connsiteX4" fmla="*/ 9993 w 10000"/>
              <a:gd name="connsiteY4" fmla="*/ 9420 h 9420"/>
              <a:gd name="connsiteX5" fmla="*/ 0 w 10000"/>
              <a:gd name="connsiteY5" fmla="*/ 9420 h 9420"/>
              <a:gd name="connsiteX0" fmla="*/ 0 w 10000"/>
              <a:gd name="connsiteY0" fmla="*/ 10000 h 10164"/>
              <a:gd name="connsiteX1" fmla="*/ 0 w 10000"/>
              <a:gd name="connsiteY1" fmla="*/ 0 h 10164"/>
              <a:gd name="connsiteX2" fmla="*/ 8885 w 10000"/>
              <a:gd name="connsiteY2" fmla="*/ 0 h 10164"/>
              <a:gd name="connsiteX3" fmla="*/ 9989 w 10000"/>
              <a:gd name="connsiteY3" fmla="*/ 1881 h 10164"/>
              <a:gd name="connsiteX4" fmla="*/ 9993 w 10000"/>
              <a:gd name="connsiteY4" fmla="*/ 10000 h 10164"/>
              <a:gd name="connsiteX5" fmla="*/ 0 w 10000"/>
              <a:gd name="connsiteY5" fmla="*/ 10000 h 10164"/>
              <a:gd name="connsiteX0" fmla="*/ 0 w 10000"/>
              <a:gd name="connsiteY0" fmla="*/ 10000 h 10037"/>
              <a:gd name="connsiteX1" fmla="*/ 0 w 10000"/>
              <a:gd name="connsiteY1" fmla="*/ 0 h 10037"/>
              <a:gd name="connsiteX2" fmla="*/ 8885 w 10000"/>
              <a:gd name="connsiteY2" fmla="*/ 0 h 10037"/>
              <a:gd name="connsiteX3" fmla="*/ 9989 w 10000"/>
              <a:gd name="connsiteY3" fmla="*/ 1881 h 10037"/>
              <a:gd name="connsiteX4" fmla="*/ 9993 w 10000"/>
              <a:gd name="connsiteY4" fmla="*/ 10000 h 10037"/>
              <a:gd name="connsiteX5" fmla="*/ 0 w 10000"/>
              <a:gd name="connsiteY5" fmla="*/ 10000 h 10037"/>
              <a:gd name="connsiteX0" fmla="*/ 0 w 10000"/>
              <a:gd name="connsiteY0" fmla="*/ 10000 h 10000"/>
              <a:gd name="connsiteX1" fmla="*/ 0 w 10000"/>
              <a:gd name="connsiteY1" fmla="*/ 0 h 10000"/>
              <a:gd name="connsiteX2" fmla="*/ 8885 w 10000"/>
              <a:gd name="connsiteY2" fmla="*/ 0 h 10000"/>
              <a:gd name="connsiteX3" fmla="*/ 9989 w 10000"/>
              <a:gd name="connsiteY3" fmla="*/ 1881 h 10000"/>
              <a:gd name="connsiteX4" fmla="*/ 9993 w 10000"/>
              <a:gd name="connsiteY4" fmla="*/ 10000 h 10000"/>
              <a:gd name="connsiteX5" fmla="*/ 0 w 10000"/>
              <a:gd name="connsiteY5" fmla="*/ 10000 h 10000"/>
              <a:gd name="connsiteX0" fmla="*/ 0 w 10000"/>
              <a:gd name="connsiteY0" fmla="*/ 10000 h 10000"/>
              <a:gd name="connsiteX1" fmla="*/ 0 w 10000"/>
              <a:gd name="connsiteY1" fmla="*/ 0 h 10000"/>
              <a:gd name="connsiteX2" fmla="*/ 8885 w 10000"/>
              <a:gd name="connsiteY2" fmla="*/ 0 h 10000"/>
              <a:gd name="connsiteX3" fmla="*/ 9989 w 10000"/>
              <a:gd name="connsiteY3" fmla="*/ 1881 h 10000"/>
              <a:gd name="connsiteX4" fmla="*/ 9993 w 10000"/>
              <a:gd name="connsiteY4" fmla="*/ 10000 h 10000"/>
              <a:gd name="connsiteX5" fmla="*/ 0 w 10000"/>
              <a:gd name="connsiteY5" fmla="*/ 10000 h 10000"/>
              <a:gd name="connsiteX0" fmla="*/ 0 w 10000"/>
              <a:gd name="connsiteY0" fmla="*/ 10000 h 10000"/>
              <a:gd name="connsiteX1" fmla="*/ 0 w 10000"/>
              <a:gd name="connsiteY1" fmla="*/ 0 h 10000"/>
              <a:gd name="connsiteX2" fmla="*/ 8885 w 10000"/>
              <a:gd name="connsiteY2" fmla="*/ 0 h 10000"/>
              <a:gd name="connsiteX3" fmla="*/ 9989 w 10000"/>
              <a:gd name="connsiteY3" fmla="*/ 1881 h 10000"/>
              <a:gd name="connsiteX4" fmla="*/ 9993 w 10000"/>
              <a:gd name="connsiteY4" fmla="*/ 10000 h 10000"/>
              <a:gd name="connsiteX5" fmla="*/ 0 w 10000"/>
              <a:gd name="connsiteY5" fmla="*/ 10000 h 10000"/>
              <a:gd name="connsiteX0" fmla="*/ 0 w 10000"/>
              <a:gd name="connsiteY0" fmla="*/ 10000 h 10000"/>
              <a:gd name="connsiteX1" fmla="*/ 0 w 10000"/>
              <a:gd name="connsiteY1" fmla="*/ 0 h 10000"/>
              <a:gd name="connsiteX2" fmla="*/ 8885 w 10000"/>
              <a:gd name="connsiteY2" fmla="*/ 0 h 10000"/>
              <a:gd name="connsiteX3" fmla="*/ 9989 w 10000"/>
              <a:gd name="connsiteY3" fmla="*/ 1881 h 10000"/>
              <a:gd name="connsiteX4" fmla="*/ 9993 w 10000"/>
              <a:gd name="connsiteY4" fmla="*/ 10000 h 10000"/>
              <a:gd name="connsiteX5" fmla="*/ 0 w 10000"/>
              <a:gd name="connsiteY5" fmla="*/ 10000 h 10000"/>
              <a:gd name="connsiteX0" fmla="*/ 0 w 10000"/>
              <a:gd name="connsiteY0" fmla="*/ 10000 h 10000"/>
              <a:gd name="connsiteX1" fmla="*/ 0 w 10000"/>
              <a:gd name="connsiteY1" fmla="*/ 0 h 10000"/>
              <a:gd name="connsiteX2" fmla="*/ 8885 w 10000"/>
              <a:gd name="connsiteY2" fmla="*/ 0 h 10000"/>
              <a:gd name="connsiteX3" fmla="*/ 9989 w 10000"/>
              <a:gd name="connsiteY3" fmla="*/ 1881 h 10000"/>
              <a:gd name="connsiteX4" fmla="*/ 9993 w 10000"/>
              <a:gd name="connsiteY4" fmla="*/ 10000 h 10000"/>
              <a:gd name="connsiteX5" fmla="*/ 0 w 10000"/>
              <a:gd name="connsiteY5" fmla="*/ 10000 h 10000"/>
              <a:gd name="connsiteX0" fmla="*/ 0 w 10000"/>
              <a:gd name="connsiteY0" fmla="*/ 10000 h 10000"/>
              <a:gd name="connsiteX1" fmla="*/ 0 w 10000"/>
              <a:gd name="connsiteY1" fmla="*/ 0 h 10000"/>
              <a:gd name="connsiteX2" fmla="*/ 8885 w 10000"/>
              <a:gd name="connsiteY2" fmla="*/ 0 h 10000"/>
              <a:gd name="connsiteX3" fmla="*/ 9989 w 10000"/>
              <a:gd name="connsiteY3" fmla="*/ 1881 h 10000"/>
              <a:gd name="connsiteX4" fmla="*/ 9993 w 10000"/>
              <a:gd name="connsiteY4" fmla="*/ 10000 h 10000"/>
              <a:gd name="connsiteX5" fmla="*/ 0 w 10000"/>
              <a:gd name="connsiteY5" fmla="*/ 10000 h 10000"/>
              <a:gd name="connsiteX0" fmla="*/ 0 w 10000"/>
              <a:gd name="connsiteY0" fmla="*/ 10000 h 10000"/>
              <a:gd name="connsiteX1" fmla="*/ 0 w 10000"/>
              <a:gd name="connsiteY1" fmla="*/ 0 h 10000"/>
              <a:gd name="connsiteX2" fmla="*/ 8885 w 10000"/>
              <a:gd name="connsiteY2" fmla="*/ 0 h 10000"/>
              <a:gd name="connsiteX3" fmla="*/ 9989 w 10000"/>
              <a:gd name="connsiteY3" fmla="*/ 1881 h 10000"/>
              <a:gd name="connsiteX4" fmla="*/ 9993 w 10000"/>
              <a:gd name="connsiteY4" fmla="*/ 10000 h 10000"/>
              <a:gd name="connsiteX5" fmla="*/ 0 w 10000"/>
              <a:gd name="connsiteY5" fmla="*/ 10000 h 10000"/>
              <a:gd name="connsiteX0" fmla="*/ 0 w 10000"/>
              <a:gd name="connsiteY0" fmla="*/ 10000 h 10000"/>
              <a:gd name="connsiteX1" fmla="*/ 0 w 10000"/>
              <a:gd name="connsiteY1" fmla="*/ 0 h 10000"/>
              <a:gd name="connsiteX2" fmla="*/ 8885 w 10000"/>
              <a:gd name="connsiteY2" fmla="*/ 0 h 10000"/>
              <a:gd name="connsiteX3" fmla="*/ 9989 w 10000"/>
              <a:gd name="connsiteY3" fmla="*/ 1881 h 10000"/>
              <a:gd name="connsiteX4" fmla="*/ 9993 w 10000"/>
              <a:gd name="connsiteY4" fmla="*/ 10000 h 10000"/>
              <a:gd name="connsiteX5" fmla="*/ 0 w 10000"/>
              <a:gd name="connsiteY5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5" y="4689"/>
                  <a:pt x="0" y="0"/>
                  <a:pt x="0" y="0"/>
                </a:cubicBezTo>
                <a:lnTo>
                  <a:pt x="8885" y="0"/>
                </a:lnTo>
                <a:cubicBezTo>
                  <a:pt x="9779" y="14"/>
                  <a:pt x="10000" y="1449"/>
                  <a:pt x="9989" y="1881"/>
                </a:cubicBezTo>
                <a:cubicBezTo>
                  <a:pt x="9989" y="3960"/>
                  <a:pt x="9987" y="7132"/>
                  <a:pt x="9993" y="10000"/>
                </a:cubicBezTo>
                <a:lnTo>
                  <a:pt x="0" y="10000"/>
                </a:lnTo>
                <a:close/>
              </a:path>
            </a:pathLst>
          </a:custGeom>
          <a:blipFill dpi="0" rotWithShape="1">
            <a:blip r:embed="rId2" cstate="print"/>
            <a:srcRect/>
            <a:stretch>
              <a:fillRect/>
            </a:stretch>
          </a:blip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116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8787" y="2130425"/>
            <a:ext cx="4827587" cy="1017588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GB" dirty="0" smtClean="0"/>
          </a:p>
        </p:txBody>
      </p:sp>
      <p:sp>
        <p:nvSpPr>
          <p:cNvPr id="1116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8788" y="3148013"/>
            <a:ext cx="4827586" cy="774700"/>
          </a:xfrm>
        </p:spPr>
        <p:txBody>
          <a:bodyPr/>
          <a:lstStyle>
            <a:lvl1pPr marL="0" indent="0">
              <a:defRPr sz="2200" smtClean="0">
                <a:solidFill>
                  <a:schemeClr val="tx2"/>
                </a:solidFill>
              </a:defRPr>
            </a:lvl1pPr>
          </a:lstStyle>
          <a:p>
            <a:r>
              <a:rPr lang="de-DE" smtClean="0"/>
              <a:t>Formatvorlage des Untertitelmasters durch Klicken bearbeiten</a:t>
            </a:r>
            <a:endParaRPr lang="en-GB" dirty="0" smtClean="0"/>
          </a:p>
        </p:txBody>
      </p:sp>
      <p:sp>
        <p:nvSpPr>
          <p:cNvPr id="8" name="Textplatzhalter 12"/>
          <p:cNvSpPr>
            <a:spLocks noGrp="1"/>
          </p:cNvSpPr>
          <p:nvPr>
            <p:ph type="body" sz="quarter" idx="10"/>
          </p:nvPr>
        </p:nvSpPr>
        <p:spPr>
          <a:xfrm>
            <a:off x="458788" y="6022023"/>
            <a:ext cx="5746750" cy="378777"/>
          </a:xfrm>
        </p:spPr>
        <p:txBody>
          <a:bodyPr anchor="b"/>
          <a:lstStyle>
            <a:lvl1pPr marL="0" indent="0">
              <a:defRPr sz="1600">
                <a:solidFill>
                  <a:schemeClr val="tx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pic>
        <p:nvPicPr>
          <p:cNvPr id="12" name="Picture 2" descr="Merck-Serono_RGB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302400" y="642938"/>
            <a:ext cx="2390400" cy="600633"/>
          </a:xfrm>
          <a:prstGeom prst="rect">
            <a:avLst/>
          </a:prstGeom>
          <a:noFill/>
        </p:spPr>
      </p:pic>
      <p:pic>
        <p:nvPicPr>
          <p:cNvPr id="11" name="Grafik 10" descr="ME_TG_RGB_300.png"/>
          <p:cNvPicPr>
            <a:picLocks noChangeAspect="1"/>
          </p:cNvPicPr>
          <p:nvPr userDrawn="1"/>
        </p:nvPicPr>
        <p:blipFill>
          <a:blip r:embed="rId4" cstate="print"/>
          <a:srcRect l="7539" t="11746" r="16250" b="12624"/>
          <a:stretch>
            <a:fillRect/>
          </a:stretch>
        </p:blipFill>
        <p:spPr>
          <a:xfrm>
            <a:off x="7145298" y="161927"/>
            <a:ext cx="1888207" cy="128061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ctiontitle and 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7" name="Textplatzhalter 2"/>
          <p:cNvSpPr>
            <a:spLocks noGrp="1"/>
          </p:cNvSpPr>
          <p:nvPr>
            <p:ph type="body" idx="1"/>
          </p:nvPr>
        </p:nvSpPr>
        <p:spPr>
          <a:xfrm>
            <a:off x="457199" y="2016125"/>
            <a:ext cx="7707313" cy="639762"/>
          </a:xfrm>
        </p:spPr>
        <p:txBody>
          <a:bodyPr/>
          <a:lstStyle>
            <a:lvl1pPr marL="0" indent="0">
              <a:buNone/>
              <a:defRPr sz="1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9" name="SmartArt-Platzhalter 8"/>
          <p:cNvSpPr>
            <a:spLocks noGrp="1"/>
          </p:cNvSpPr>
          <p:nvPr>
            <p:ph type="dgm" sz="quarter" idx="12"/>
          </p:nvPr>
        </p:nvSpPr>
        <p:spPr>
          <a:xfrm>
            <a:off x="455613" y="2713038"/>
            <a:ext cx="7708899" cy="3767137"/>
          </a:xfrm>
        </p:spPr>
        <p:txBody>
          <a:bodyPr/>
          <a:lstStyle/>
          <a:p>
            <a:pPr lvl="0"/>
            <a:r>
              <a:rPr lang="de-DE" noProof="0" smtClean="0"/>
              <a:t>Klicken Sie auf das Symbol, um die SmartArt-Grafik hinzuzufügen</a:t>
            </a:r>
            <a:endParaRPr lang="de-DE" noProof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Presentation title in footer | 00 Month 0000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6565F6-B79C-4F82-B342-BF48128D3DBF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ontitle and 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0"/>
          <p:cNvSpPr>
            <a:spLocks noChangeArrowheads="1"/>
          </p:cNvSpPr>
          <p:nvPr userDrawn="1"/>
        </p:nvSpPr>
        <p:spPr bwMode="auto">
          <a:xfrm>
            <a:off x="457201" y="5297488"/>
            <a:ext cx="7715250" cy="1181100"/>
          </a:xfrm>
          <a:prstGeom prst="rect">
            <a:avLst/>
          </a:prstGeom>
          <a:solidFill>
            <a:srgbClr val="94948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4" name="Rectangle 2"/>
          <p:cNvSpPr>
            <a:spLocks noChangeArrowheads="1"/>
          </p:cNvSpPr>
          <p:nvPr userDrawn="1"/>
        </p:nvSpPr>
        <p:spPr bwMode="auto">
          <a:xfrm>
            <a:off x="457201" y="2709863"/>
            <a:ext cx="7715250" cy="1181100"/>
          </a:xfrm>
          <a:prstGeom prst="rect">
            <a:avLst/>
          </a:prstGeom>
          <a:solidFill>
            <a:srgbClr val="94948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5" name="Rectangle 19"/>
          <p:cNvSpPr>
            <a:spLocks noChangeArrowheads="1"/>
          </p:cNvSpPr>
          <p:nvPr userDrawn="1"/>
        </p:nvSpPr>
        <p:spPr bwMode="auto">
          <a:xfrm>
            <a:off x="457201" y="4003675"/>
            <a:ext cx="7715250" cy="1181100"/>
          </a:xfrm>
          <a:prstGeom prst="rect">
            <a:avLst/>
          </a:prstGeom>
          <a:solidFill>
            <a:srgbClr val="94948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7" name="Textplatzhalter 2"/>
          <p:cNvSpPr>
            <a:spLocks noGrp="1"/>
          </p:cNvSpPr>
          <p:nvPr>
            <p:ph type="body" idx="1"/>
          </p:nvPr>
        </p:nvSpPr>
        <p:spPr>
          <a:xfrm>
            <a:off x="457199" y="2016125"/>
            <a:ext cx="7707313" cy="639762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26" name="Textplatzhalter 22"/>
          <p:cNvSpPr>
            <a:spLocks noGrp="1"/>
          </p:cNvSpPr>
          <p:nvPr>
            <p:ph type="body" sz="quarter" idx="14"/>
          </p:nvPr>
        </p:nvSpPr>
        <p:spPr>
          <a:xfrm>
            <a:off x="3675063" y="2709863"/>
            <a:ext cx="4489450" cy="1181100"/>
          </a:xfrm>
        </p:spPr>
        <p:txBody>
          <a:bodyPr anchor="ctr"/>
          <a:lstStyle>
            <a:lvl1pPr marL="0" indent="0">
              <a:defRPr sz="1600"/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27" name="Textplatzhalter 22"/>
          <p:cNvSpPr>
            <a:spLocks noGrp="1"/>
          </p:cNvSpPr>
          <p:nvPr>
            <p:ph type="body" sz="quarter" idx="15"/>
          </p:nvPr>
        </p:nvSpPr>
        <p:spPr>
          <a:xfrm>
            <a:off x="3675063" y="4004469"/>
            <a:ext cx="4489450" cy="1181100"/>
          </a:xfrm>
        </p:spPr>
        <p:txBody>
          <a:bodyPr anchor="ctr"/>
          <a:lstStyle>
            <a:lvl1pPr marL="0" indent="0">
              <a:defRPr sz="1600"/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28" name="Textplatzhalter 22"/>
          <p:cNvSpPr>
            <a:spLocks noGrp="1"/>
          </p:cNvSpPr>
          <p:nvPr>
            <p:ph type="body" sz="quarter" idx="16"/>
          </p:nvPr>
        </p:nvSpPr>
        <p:spPr>
          <a:xfrm>
            <a:off x="3675063" y="5299075"/>
            <a:ext cx="4489450" cy="1181100"/>
          </a:xfrm>
        </p:spPr>
        <p:txBody>
          <a:bodyPr anchor="ctr"/>
          <a:lstStyle>
            <a:lvl1pPr marL="0" indent="0">
              <a:defRPr sz="1600"/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31" name="Textplatzhalter 29"/>
          <p:cNvSpPr>
            <a:spLocks noGrp="1"/>
          </p:cNvSpPr>
          <p:nvPr>
            <p:ph type="body" sz="quarter" idx="17"/>
          </p:nvPr>
        </p:nvSpPr>
        <p:spPr>
          <a:xfrm>
            <a:off x="1114425" y="2709863"/>
            <a:ext cx="2368550" cy="1181100"/>
          </a:xfrm>
        </p:spPr>
        <p:txBody>
          <a:bodyPr anchor="ctr"/>
          <a:lstStyle>
            <a:lvl1pPr marL="0" indent="0">
              <a:defRPr sz="14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32" name="Textplatzhalter 29"/>
          <p:cNvSpPr>
            <a:spLocks noGrp="1"/>
          </p:cNvSpPr>
          <p:nvPr>
            <p:ph type="body" sz="quarter" idx="18"/>
          </p:nvPr>
        </p:nvSpPr>
        <p:spPr>
          <a:xfrm>
            <a:off x="1114425" y="4003675"/>
            <a:ext cx="2368550" cy="1181100"/>
          </a:xfrm>
        </p:spPr>
        <p:txBody>
          <a:bodyPr anchor="ctr"/>
          <a:lstStyle>
            <a:lvl1pPr marL="0" indent="0">
              <a:defRPr sz="14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34" name="Textplatzhalter 29"/>
          <p:cNvSpPr>
            <a:spLocks noGrp="1"/>
          </p:cNvSpPr>
          <p:nvPr>
            <p:ph type="body" sz="quarter" idx="20"/>
          </p:nvPr>
        </p:nvSpPr>
        <p:spPr>
          <a:xfrm>
            <a:off x="1114425" y="5299075"/>
            <a:ext cx="2368550" cy="1181100"/>
          </a:xfrm>
        </p:spPr>
        <p:txBody>
          <a:bodyPr anchor="ctr"/>
          <a:lstStyle>
            <a:lvl1pPr marL="0" indent="0">
              <a:defRPr sz="14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36" name="ClipArt-Platzhalter 35"/>
          <p:cNvSpPr>
            <a:spLocks noGrp="1"/>
          </p:cNvSpPr>
          <p:nvPr>
            <p:ph type="clipArt" sz="quarter" idx="21"/>
          </p:nvPr>
        </p:nvSpPr>
        <p:spPr>
          <a:xfrm>
            <a:off x="571499" y="3086100"/>
            <a:ext cx="432000" cy="432000"/>
          </a:xfrm>
        </p:spPr>
        <p:txBody>
          <a:bodyPr>
            <a:spAutoFit/>
          </a:bodyPr>
          <a:lstStyle>
            <a:lvl1pPr>
              <a:defRPr sz="800"/>
            </a:lvl1pPr>
          </a:lstStyle>
          <a:p>
            <a:pPr lvl="0"/>
            <a:r>
              <a:rPr lang="de-DE" noProof="0" smtClean="0"/>
              <a:t>ClipArt durch Klicken auf Symbol hinzufügen</a:t>
            </a:r>
            <a:endParaRPr lang="de-DE" noProof="0"/>
          </a:p>
        </p:txBody>
      </p:sp>
      <p:sp>
        <p:nvSpPr>
          <p:cNvPr id="37" name="ClipArt-Platzhalter 35"/>
          <p:cNvSpPr>
            <a:spLocks noGrp="1"/>
          </p:cNvSpPr>
          <p:nvPr>
            <p:ph type="clipArt" sz="quarter" idx="22"/>
          </p:nvPr>
        </p:nvSpPr>
        <p:spPr>
          <a:xfrm>
            <a:off x="571499" y="4379912"/>
            <a:ext cx="432000" cy="432000"/>
          </a:xfr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algn="l" rtl="0" eaLnBrk="0" fontAlgn="base" hangingPunct="0">
              <a:spcBef>
                <a:spcPct val="20000"/>
              </a:spcBef>
              <a:spcAft>
                <a:spcPct val="20000"/>
              </a:spcAft>
              <a:buFont typeface="Wingdings" pitchFamily="16" charset="2"/>
              <a:defRPr lang="de-DE" sz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de-DE" noProof="0" smtClean="0"/>
              <a:t>ClipArt durch Klicken auf Symbol hinzufügen</a:t>
            </a:r>
            <a:endParaRPr lang="de-DE" noProof="0"/>
          </a:p>
        </p:txBody>
      </p:sp>
      <p:sp>
        <p:nvSpPr>
          <p:cNvPr id="40" name="ClipArt-Platzhalter 35"/>
          <p:cNvSpPr>
            <a:spLocks noGrp="1"/>
          </p:cNvSpPr>
          <p:nvPr>
            <p:ph type="clipArt" sz="quarter" idx="23"/>
          </p:nvPr>
        </p:nvSpPr>
        <p:spPr>
          <a:xfrm>
            <a:off x="571499" y="5673725"/>
            <a:ext cx="432000" cy="432000"/>
          </a:xfr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algn="l" rtl="0" eaLnBrk="0" fontAlgn="base" hangingPunct="0">
              <a:spcBef>
                <a:spcPct val="20000"/>
              </a:spcBef>
              <a:spcAft>
                <a:spcPct val="20000"/>
              </a:spcAft>
              <a:buFont typeface="Wingdings" pitchFamily="16" charset="2"/>
              <a:defRPr lang="de-DE" sz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de-DE" noProof="0" smtClean="0"/>
              <a:t>ClipArt durch Klicken auf Symbol hinzufügen</a:t>
            </a:r>
            <a:endParaRPr lang="de-DE" noProof="0"/>
          </a:p>
        </p:txBody>
      </p:sp>
      <p:sp>
        <p:nvSpPr>
          <p:cNvPr id="16" name="Rectangle 5"/>
          <p:cNvSpPr>
            <a:spLocks noGrp="1" noChangeArrowheads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Presentation title in footer | 00 Month 0000</a:t>
            </a:r>
          </a:p>
        </p:txBody>
      </p:sp>
      <p:sp>
        <p:nvSpPr>
          <p:cNvPr id="17" name="Rectangle 6"/>
          <p:cNvSpPr>
            <a:spLocks noGrp="1" noChangeArrowheads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C46EBD-A12F-4063-88D4-DC75B88828F3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ctiontitle and 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ChangeArrowheads="1"/>
          </p:cNvSpPr>
          <p:nvPr userDrawn="1"/>
        </p:nvSpPr>
        <p:spPr bwMode="auto">
          <a:xfrm>
            <a:off x="457201" y="2709863"/>
            <a:ext cx="7715250" cy="1819275"/>
          </a:xfrm>
          <a:prstGeom prst="rect">
            <a:avLst/>
          </a:prstGeom>
          <a:solidFill>
            <a:srgbClr val="94948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 userDrawn="1"/>
        </p:nvSpPr>
        <p:spPr bwMode="auto">
          <a:xfrm>
            <a:off x="457201" y="4660900"/>
            <a:ext cx="7715250" cy="1819275"/>
          </a:xfrm>
          <a:prstGeom prst="rect">
            <a:avLst/>
          </a:prstGeom>
          <a:solidFill>
            <a:srgbClr val="94948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7" name="Textplatzhalter 2"/>
          <p:cNvSpPr>
            <a:spLocks noGrp="1"/>
          </p:cNvSpPr>
          <p:nvPr>
            <p:ph type="body" idx="1"/>
          </p:nvPr>
        </p:nvSpPr>
        <p:spPr>
          <a:xfrm>
            <a:off x="457199" y="2016125"/>
            <a:ext cx="7707313" cy="639762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23" name="Bildplatzhalter 22"/>
          <p:cNvSpPr>
            <a:spLocks noGrp="1"/>
          </p:cNvSpPr>
          <p:nvPr>
            <p:ph type="pic" sz="quarter" idx="22"/>
          </p:nvPr>
        </p:nvSpPr>
        <p:spPr>
          <a:xfrm>
            <a:off x="455613" y="2709863"/>
            <a:ext cx="3937000" cy="1819275"/>
          </a:xfrm>
        </p:spPr>
        <p:txBody>
          <a:bodyPr/>
          <a:lstStyle/>
          <a:p>
            <a:pPr lvl="0"/>
            <a:r>
              <a:rPr lang="de-DE" noProof="0" smtClean="0"/>
              <a:t>Bild durch Klicken auf Symbol hinzufügen</a:t>
            </a:r>
            <a:endParaRPr lang="de-DE" noProof="0"/>
          </a:p>
        </p:txBody>
      </p:sp>
      <p:sp>
        <p:nvSpPr>
          <p:cNvPr id="29" name="Bildplatzhalter 22"/>
          <p:cNvSpPr>
            <a:spLocks noGrp="1"/>
          </p:cNvSpPr>
          <p:nvPr>
            <p:ph type="pic" sz="quarter" idx="23"/>
          </p:nvPr>
        </p:nvSpPr>
        <p:spPr>
          <a:xfrm>
            <a:off x="455613" y="4660900"/>
            <a:ext cx="3937000" cy="1819275"/>
          </a:xfrm>
        </p:spPr>
        <p:txBody>
          <a:bodyPr/>
          <a:lstStyle/>
          <a:p>
            <a:pPr lvl="0"/>
            <a:r>
              <a:rPr lang="de-DE" noProof="0" smtClean="0"/>
              <a:t>Bild durch Klicken auf Symbol hinzufügen</a:t>
            </a:r>
            <a:endParaRPr lang="de-DE" noProof="0"/>
          </a:p>
        </p:txBody>
      </p:sp>
      <p:sp>
        <p:nvSpPr>
          <p:cNvPr id="39" name="Textplatzhalter 37"/>
          <p:cNvSpPr>
            <a:spLocks noGrp="1"/>
          </p:cNvSpPr>
          <p:nvPr>
            <p:ph type="body" sz="quarter" idx="25"/>
          </p:nvPr>
        </p:nvSpPr>
        <p:spPr>
          <a:xfrm>
            <a:off x="4392613" y="2709863"/>
            <a:ext cx="3779838" cy="1819275"/>
          </a:xfrm>
        </p:spPr>
        <p:txBody>
          <a:bodyPr lIns="144000" tIns="144000" rIns="36000" bIns="36000"/>
          <a:lstStyle>
            <a:lvl1pPr marL="0" indent="0">
              <a:defRPr sz="1400" b="1"/>
            </a:lvl1pPr>
            <a:lvl2pPr marL="0" indent="0">
              <a:buFont typeface="Wingdings" pitchFamily="2" charset="2"/>
              <a:buNone/>
              <a:defRPr sz="1400"/>
            </a:lvl2pPr>
            <a:lvl3pPr marL="227013" indent="-227013">
              <a:buFont typeface="Wingdings" pitchFamily="2" charset="2"/>
              <a:buChar char=""/>
              <a:defRPr sz="1400"/>
            </a:lvl3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41" name="Textplatzhalter 37"/>
          <p:cNvSpPr>
            <a:spLocks noGrp="1"/>
          </p:cNvSpPr>
          <p:nvPr>
            <p:ph type="body" sz="quarter" idx="26"/>
          </p:nvPr>
        </p:nvSpPr>
        <p:spPr>
          <a:xfrm>
            <a:off x="4392613" y="4660900"/>
            <a:ext cx="3779838" cy="1819275"/>
          </a:xfrm>
        </p:spPr>
        <p:txBody>
          <a:bodyPr lIns="144000" tIns="144000" rIns="36000" bIns="36000"/>
          <a:lstStyle>
            <a:lvl1pPr marL="0" indent="0">
              <a:defRPr sz="1400" b="1"/>
            </a:lvl1pPr>
            <a:lvl2pPr marL="0" indent="0">
              <a:buFont typeface="Wingdings" pitchFamily="2" charset="2"/>
              <a:buNone/>
              <a:defRPr sz="1400"/>
            </a:lvl2pPr>
            <a:lvl3pPr marL="227013" indent="-227013">
              <a:buFont typeface="Wingdings" pitchFamily="2" charset="2"/>
              <a:buChar char=""/>
              <a:defRPr sz="1400"/>
            </a:lvl3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2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Presentation title in footer | 00 Month 0000</a:t>
            </a:r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2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BB4962-B393-4FAF-BA38-CA0CA5DF6C65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033463"/>
            <a:ext cx="7715250" cy="77628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457200" y="2014538"/>
            <a:ext cx="7715250" cy="4462462"/>
          </a:xfrm>
        </p:spPr>
        <p:txBody>
          <a:bodyPr/>
          <a:lstStyle/>
          <a:p>
            <a:pPr lvl="0"/>
            <a:r>
              <a:rPr lang="de-DE" noProof="0" smtClean="0"/>
              <a:t>Tabelle durch Klicken auf Symbol hinzufügen</a:t>
            </a:r>
            <a:endParaRPr lang="de-DE" noProof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Presentation title in footer | 00 Month 0000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FEA431-BFAB-4E85-9282-2173D6BE6021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033463"/>
            <a:ext cx="7715250" cy="77628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457200" y="2713038"/>
            <a:ext cx="7715250" cy="3763962"/>
          </a:xfrm>
        </p:spPr>
        <p:txBody>
          <a:bodyPr/>
          <a:lstStyle/>
          <a:p>
            <a:pPr lvl="0"/>
            <a:r>
              <a:rPr lang="de-DE" noProof="0" smtClean="0"/>
              <a:t>Diagramm durch Klicken auf Symbol hinzufügen</a:t>
            </a:r>
            <a:endParaRPr lang="de-DE" noProof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2"/>
          </p:nvPr>
        </p:nvSpPr>
        <p:spPr>
          <a:xfrm>
            <a:off x="455613" y="2016125"/>
            <a:ext cx="7708900" cy="466725"/>
          </a:xfrm>
        </p:spPr>
        <p:txBody>
          <a:bodyPr/>
          <a:lstStyle>
            <a:lvl1pPr>
              <a:defRPr sz="1400" b="1"/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6003925" y="5989955"/>
            <a:ext cx="2160588" cy="487045"/>
          </a:xfrm>
        </p:spPr>
        <p:txBody>
          <a:bodyPr lIns="36000"/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Presentation title in footer | 00 Month 0000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A1E57C-1AE5-4C7C-9661-1B2D791B37BD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B5DCB73-EA25-4DBF-8741-EE93CAD764DF}" type="datetimeFigureOut">
              <a:rPr lang="en-US" smtClean="0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12/22/2014</a:t>
            </a:fld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0FA72-860C-4E3E-B529-ED01FEA2664A}" type="slidenum">
              <a:rPr lang="en-US" smtClean="0">
                <a:solidFill>
                  <a:srgbClr val="000000"/>
                </a:solidFill>
              </a:rPr>
              <a:pPr/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 descr="ME_TG_RGB_300.png"/>
          <p:cNvPicPr>
            <a:picLocks noChangeAspect="1"/>
          </p:cNvPicPr>
          <p:nvPr userDrawn="1"/>
        </p:nvPicPr>
        <p:blipFill>
          <a:blip r:embed="rId2" cstate="print"/>
          <a:srcRect l="7539" t="11746" r="16250" b="12624"/>
          <a:stretch>
            <a:fillRect/>
          </a:stretch>
        </p:blipFill>
        <p:spPr>
          <a:xfrm>
            <a:off x="8093113" y="145602"/>
            <a:ext cx="925911" cy="628304"/>
          </a:xfrm>
          <a:prstGeom prst="rect">
            <a:avLst/>
          </a:prstGeom>
        </p:spPr>
      </p:pic>
      <p:pic>
        <p:nvPicPr>
          <p:cNvPr id="4" name="Picture 6"/>
          <p:cNvPicPr>
            <a:picLocks noChangeAspect="1" noChangeArrowheads="1"/>
          </p:cNvPicPr>
          <p:nvPr userDrawn="1"/>
        </p:nvPicPr>
        <p:blipFill>
          <a:blip r:embed="rId3" cstate="print"/>
          <a:srcRect l="16636" b="22866"/>
          <a:stretch>
            <a:fillRect/>
          </a:stretch>
        </p:blipFill>
        <p:spPr bwMode="auto">
          <a:xfrm>
            <a:off x="219075" y="869950"/>
            <a:ext cx="8726488" cy="561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1033463"/>
            <a:ext cx="6102113" cy="776287"/>
          </a:xfrm>
        </p:spPr>
        <p:txBody>
          <a:bodyPr anchor="b"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0" name="Textplatzhalter 8"/>
          <p:cNvSpPr>
            <a:spLocks noGrp="1"/>
          </p:cNvSpPr>
          <p:nvPr>
            <p:ph type="body" sz="quarter" idx="12"/>
          </p:nvPr>
        </p:nvSpPr>
        <p:spPr>
          <a:xfrm>
            <a:off x="6559314" y="1196753"/>
            <a:ext cx="1747836" cy="776287"/>
          </a:xfrm>
        </p:spPr>
        <p:txBody>
          <a:bodyPr anchor="b"/>
          <a:lstStyle>
            <a:lvl1pPr algn="r">
              <a:defRPr sz="52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74688" y="6588125"/>
            <a:ext cx="6292850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Presentation title in footer | 00 Month 0000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5613" y="6588125"/>
            <a:ext cx="238125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8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8C9C061A-CF91-4FDD-84A7-3EB4B58EAA44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11" name="Picture 2" descr="Merck-Serono_RGB"/>
          <p:cNvPicPr>
            <a:picLocks noChangeAspect="1" noChangeArrowheads="1"/>
          </p:cNvPicPr>
          <p:nvPr userDrawn="1"/>
        </p:nvPicPr>
        <p:blipFill>
          <a:blip r:embed="rId4" cstate="print"/>
          <a:stretch>
            <a:fillRect/>
          </a:stretch>
        </p:blipFill>
        <p:spPr bwMode="auto">
          <a:xfrm>
            <a:off x="212400" y="385763"/>
            <a:ext cx="1184400" cy="30214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pagepicture textcolor whiteb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 descr="ME_TG_RGB_300.png"/>
          <p:cNvPicPr>
            <a:picLocks noChangeAspect="1"/>
          </p:cNvPicPr>
          <p:nvPr userDrawn="1"/>
        </p:nvPicPr>
        <p:blipFill>
          <a:blip r:embed="rId2" cstate="print"/>
          <a:srcRect l="7539" t="11746" r="16250" b="12624"/>
          <a:stretch>
            <a:fillRect/>
          </a:stretch>
        </p:blipFill>
        <p:spPr>
          <a:xfrm>
            <a:off x="8093113" y="145602"/>
            <a:ext cx="925911" cy="628304"/>
          </a:xfrm>
          <a:prstGeom prst="rect">
            <a:avLst/>
          </a:prstGeom>
        </p:spPr>
      </p:pic>
      <p:sp>
        <p:nvSpPr>
          <p:cNvPr id="15" name="Freeform 4" descr="Motiv4"/>
          <p:cNvSpPr>
            <a:spLocks/>
          </p:cNvSpPr>
          <p:nvPr userDrawn="1"/>
        </p:nvSpPr>
        <p:spPr bwMode="auto">
          <a:xfrm>
            <a:off x="219074" y="874713"/>
            <a:ext cx="8710657" cy="5604094"/>
          </a:xfrm>
          <a:custGeom>
            <a:avLst/>
            <a:gdLst>
              <a:gd name="connsiteX0" fmla="*/ 0 w 10000"/>
              <a:gd name="connsiteY0" fmla="*/ 9992 h 10000"/>
              <a:gd name="connsiteX1" fmla="*/ 366 w 10000"/>
              <a:gd name="connsiteY1" fmla="*/ 0 h 10000"/>
              <a:gd name="connsiteX2" fmla="*/ 8938 w 10000"/>
              <a:gd name="connsiteY2" fmla="*/ 11 h 10000"/>
              <a:gd name="connsiteX3" fmla="*/ 9996 w 10000"/>
              <a:gd name="connsiteY3" fmla="*/ 1424 h 10000"/>
              <a:gd name="connsiteX4" fmla="*/ 9996 w 10000"/>
              <a:gd name="connsiteY4" fmla="*/ 10000 h 10000"/>
              <a:gd name="connsiteX5" fmla="*/ 0 w 10000"/>
              <a:gd name="connsiteY5" fmla="*/ 9992 h 10000"/>
              <a:gd name="connsiteX0" fmla="*/ 0 w 10000"/>
              <a:gd name="connsiteY0" fmla="*/ 9992 h 10000"/>
              <a:gd name="connsiteX1" fmla="*/ 366 w 10000"/>
              <a:gd name="connsiteY1" fmla="*/ 0 h 10000"/>
              <a:gd name="connsiteX2" fmla="*/ 8938 w 10000"/>
              <a:gd name="connsiteY2" fmla="*/ 11 h 10000"/>
              <a:gd name="connsiteX3" fmla="*/ 9996 w 10000"/>
              <a:gd name="connsiteY3" fmla="*/ 1424 h 10000"/>
              <a:gd name="connsiteX4" fmla="*/ 9996 w 10000"/>
              <a:gd name="connsiteY4" fmla="*/ 10000 h 10000"/>
              <a:gd name="connsiteX5" fmla="*/ 0 w 10000"/>
              <a:gd name="connsiteY5" fmla="*/ 9992 h 10000"/>
              <a:gd name="connsiteX0" fmla="*/ 0 w 9634"/>
              <a:gd name="connsiteY0" fmla="*/ 9992 h 10000"/>
              <a:gd name="connsiteX1" fmla="*/ 0 w 9634"/>
              <a:gd name="connsiteY1" fmla="*/ 0 h 10000"/>
              <a:gd name="connsiteX2" fmla="*/ 8572 w 9634"/>
              <a:gd name="connsiteY2" fmla="*/ 11 h 10000"/>
              <a:gd name="connsiteX3" fmla="*/ 9630 w 9634"/>
              <a:gd name="connsiteY3" fmla="*/ 1424 h 10000"/>
              <a:gd name="connsiteX4" fmla="*/ 9630 w 9634"/>
              <a:gd name="connsiteY4" fmla="*/ 10000 h 10000"/>
              <a:gd name="connsiteX5" fmla="*/ 0 w 9634"/>
              <a:gd name="connsiteY5" fmla="*/ 9992 h 10000"/>
              <a:gd name="connsiteX0" fmla="*/ 0 w 10000"/>
              <a:gd name="connsiteY0" fmla="*/ 9505 h 10000"/>
              <a:gd name="connsiteX1" fmla="*/ 0 w 10000"/>
              <a:gd name="connsiteY1" fmla="*/ 0 h 10000"/>
              <a:gd name="connsiteX2" fmla="*/ 8898 w 10000"/>
              <a:gd name="connsiteY2" fmla="*/ 11 h 10000"/>
              <a:gd name="connsiteX3" fmla="*/ 9996 w 10000"/>
              <a:gd name="connsiteY3" fmla="*/ 1424 h 10000"/>
              <a:gd name="connsiteX4" fmla="*/ 9996 w 10000"/>
              <a:gd name="connsiteY4" fmla="*/ 10000 h 10000"/>
              <a:gd name="connsiteX5" fmla="*/ 0 w 10000"/>
              <a:gd name="connsiteY5" fmla="*/ 9505 h 10000"/>
              <a:gd name="connsiteX0" fmla="*/ 0 w 10000"/>
              <a:gd name="connsiteY0" fmla="*/ 9505 h 10000"/>
              <a:gd name="connsiteX1" fmla="*/ 0 w 10000"/>
              <a:gd name="connsiteY1" fmla="*/ 0 h 10000"/>
              <a:gd name="connsiteX2" fmla="*/ 8898 w 10000"/>
              <a:gd name="connsiteY2" fmla="*/ 11 h 10000"/>
              <a:gd name="connsiteX3" fmla="*/ 9996 w 10000"/>
              <a:gd name="connsiteY3" fmla="*/ 1424 h 10000"/>
              <a:gd name="connsiteX4" fmla="*/ 9996 w 10000"/>
              <a:gd name="connsiteY4" fmla="*/ 10000 h 10000"/>
              <a:gd name="connsiteX5" fmla="*/ 0 w 10000"/>
              <a:gd name="connsiteY5" fmla="*/ 9505 h 10000"/>
              <a:gd name="connsiteX0" fmla="*/ 0 w 10000"/>
              <a:gd name="connsiteY0" fmla="*/ 9505 h 10000"/>
              <a:gd name="connsiteX1" fmla="*/ 0 w 10000"/>
              <a:gd name="connsiteY1" fmla="*/ 0 h 10000"/>
              <a:gd name="connsiteX2" fmla="*/ 8898 w 10000"/>
              <a:gd name="connsiteY2" fmla="*/ 11 h 10000"/>
              <a:gd name="connsiteX3" fmla="*/ 9996 w 10000"/>
              <a:gd name="connsiteY3" fmla="*/ 1424 h 10000"/>
              <a:gd name="connsiteX4" fmla="*/ 9996 w 10000"/>
              <a:gd name="connsiteY4" fmla="*/ 10000 h 10000"/>
              <a:gd name="connsiteX5" fmla="*/ 0 w 10000"/>
              <a:gd name="connsiteY5" fmla="*/ 9505 h 10000"/>
              <a:gd name="connsiteX0" fmla="*/ 0 w 10000"/>
              <a:gd name="connsiteY0" fmla="*/ 9505 h 10000"/>
              <a:gd name="connsiteX1" fmla="*/ 0 w 10000"/>
              <a:gd name="connsiteY1" fmla="*/ 0 h 10000"/>
              <a:gd name="connsiteX2" fmla="*/ 8898 w 10000"/>
              <a:gd name="connsiteY2" fmla="*/ 11 h 10000"/>
              <a:gd name="connsiteX3" fmla="*/ 9996 w 10000"/>
              <a:gd name="connsiteY3" fmla="*/ 1424 h 10000"/>
              <a:gd name="connsiteX4" fmla="*/ 9996 w 10000"/>
              <a:gd name="connsiteY4" fmla="*/ 10000 h 10000"/>
              <a:gd name="connsiteX5" fmla="*/ 0 w 10000"/>
              <a:gd name="connsiteY5" fmla="*/ 9505 h 10000"/>
              <a:gd name="connsiteX0" fmla="*/ 0 w 10000"/>
              <a:gd name="connsiteY0" fmla="*/ 9505 h 9505"/>
              <a:gd name="connsiteX1" fmla="*/ 0 w 10000"/>
              <a:gd name="connsiteY1" fmla="*/ 0 h 9505"/>
              <a:gd name="connsiteX2" fmla="*/ 8898 w 10000"/>
              <a:gd name="connsiteY2" fmla="*/ 11 h 9505"/>
              <a:gd name="connsiteX3" fmla="*/ 9996 w 10000"/>
              <a:gd name="connsiteY3" fmla="*/ 1424 h 9505"/>
              <a:gd name="connsiteX4" fmla="*/ 10000 w 10000"/>
              <a:gd name="connsiteY4" fmla="*/ 9505 h 9505"/>
              <a:gd name="connsiteX5" fmla="*/ 0 w 10000"/>
              <a:gd name="connsiteY5" fmla="*/ 9505 h 9505"/>
              <a:gd name="connsiteX0" fmla="*/ 0 w 10000"/>
              <a:gd name="connsiteY0" fmla="*/ 10000 h 10000"/>
              <a:gd name="connsiteX1" fmla="*/ 0 w 10000"/>
              <a:gd name="connsiteY1" fmla="*/ 0 h 10000"/>
              <a:gd name="connsiteX2" fmla="*/ 8898 w 10000"/>
              <a:gd name="connsiteY2" fmla="*/ 12 h 10000"/>
              <a:gd name="connsiteX3" fmla="*/ 9996 w 10000"/>
              <a:gd name="connsiteY3" fmla="*/ 1498 h 10000"/>
              <a:gd name="connsiteX4" fmla="*/ 10000 w 10000"/>
              <a:gd name="connsiteY4" fmla="*/ 10000 h 10000"/>
              <a:gd name="connsiteX5" fmla="*/ 0 w 10000"/>
              <a:gd name="connsiteY5" fmla="*/ 10000 h 10000"/>
              <a:gd name="connsiteX0" fmla="*/ 0 w 10006"/>
              <a:gd name="connsiteY0" fmla="*/ 10000 h 10000"/>
              <a:gd name="connsiteX1" fmla="*/ 0 w 10006"/>
              <a:gd name="connsiteY1" fmla="*/ 0 h 10000"/>
              <a:gd name="connsiteX2" fmla="*/ 8898 w 10006"/>
              <a:gd name="connsiteY2" fmla="*/ 12 h 10000"/>
              <a:gd name="connsiteX3" fmla="*/ 9996 w 10006"/>
              <a:gd name="connsiteY3" fmla="*/ 1498 h 10000"/>
              <a:gd name="connsiteX4" fmla="*/ 10000 w 10006"/>
              <a:gd name="connsiteY4" fmla="*/ 10000 h 10000"/>
              <a:gd name="connsiteX5" fmla="*/ 0 w 10006"/>
              <a:gd name="connsiteY5" fmla="*/ 10000 h 10000"/>
              <a:gd name="connsiteX0" fmla="*/ 0 w 10006"/>
              <a:gd name="connsiteY0" fmla="*/ 10000 h 10000"/>
              <a:gd name="connsiteX1" fmla="*/ 0 w 10006"/>
              <a:gd name="connsiteY1" fmla="*/ 0 h 10000"/>
              <a:gd name="connsiteX2" fmla="*/ 8894 w 10006"/>
              <a:gd name="connsiteY2" fmla="*/ 0 h 10000"/>
              <a:gd name="connsiteX3" fmla="*/ 9996 w 10006"/>
              <a:gd name="connsiteY3" fmla="*/ 1498 h 10000"/>
              <a:gd name="connsiteX4" fmla="*/ 10000 w 10006"/>
              <a:gd name="connsiteY4" fmla="*/ 10000 h 10000"/>
              <a:gd name="connsiteX5" fmla="*/ 0 w 10006"/>
              <a:gd name="connsiteY5" fmla="*/ 10000 h 10000"/>
              <a:gd name="connsiteX0" fmla="*/ 124 w 10130"/>
              <a:gd name="connsiteY0" fmla="*/ 10000 h 10000"/>
              <a:gd name="connsiteX1" fmla="*/ 0 w 10130"/>
              <a:gd name="connsiteY1" fmla="*/ 0 h 10000"/>
              <a:gd name="connsiteX2" fmla="*/ 9018 w 10130"/>
              <a:gd name="connsiteY2" fmla="*/ 0 h 10000"/>
              <a:gd name="connsiteX3" fmla="*/ 10120 w 10130"/>
              <a:gd name="connsiteY3" fmla="*/ 1498 h 10000"/>
              <a:gd name="connsiteX4" fmla="*/ 10124 w 10130"/>
              <a:gd name="connsiteY4" fmla="*/ 10000 h 10000"/>
              <a:gd name="connsiteX5" fmla="*/ 124 w 10130"/>
              <a:gd name="connsiteY5" fmla="*/ 10000 h 10000"/>
              <a:gd name="connsiteX0" fmla="*/ 0 w 10130"/>
              <a:gd name="connsiteY0" fmla="*/ 10000 h 10000"/>
              <a:gd name="connsiteX1" fmla="*/ 0 w 10130"/>
              <a:gd name="connsiteY1" fmla="*/ 0 h 10000"/>
              <a:gd name="connsiteX2" fmla="*/ 9018 w 10130"/>
              <a:gd name="connsiteY2" fmla="*/ 0 h 10000"/>
              <a:gd name="connsiteX3" fmla="*/ 10120 w 10130"/>
              <a:gd name="connsiteY3" fmla="*/ 1498 h 10000"/>
              <a:gd name="connsiteX4" fmla="*/ 10124 w 10130"/>
              <a:gd name="connsiteY4" fmla="*/ 10000 h 10000"/>
              <a:gd name="connsiteX5" fmla="*/ 0 w 10130"/>
              <a:gd name="connsiteY5" fmla="*/ 10000 h 10000"/>
              <a:gd name="connsiteX0" fmla="*/ 0 w 10124"/>
              <a:gd name="connsiteY0" fmla="*/ 10000 h 10000"/>
              <a:gd name="connsiteX1" fmla="*/ 0 w 10124"/>
              <a:gd name="connsiteY1" fmla="*/ 0 h 10000"/>
              <a:gd name="connsiteX2" fmla="*/ 9018 w 10124"/>
              <a:gd name="connsiteY2" fmla="*/ 0 h 10000"/>
              <a:gd name="connsiteX3" fmla="*/ 10120 w 10124"/>
              <a:gd name="connsiteY3" fmla="*/ 1498 h 10000"/>
              <a:gd name="connsiteX4" fmla="*/ 10118 w 10124"/>
              <a:gd name="connsiteY4" fmla="*/ 9853 h 10000"/>
              <a:gd name="connsiteX5" fmla="*/ 0 w 10124"/>
              <a:gd name="connsiteY5" fmla="*/ 10000 h 10000"/>
              <a:gd name="connsiteX0" fmla="*/ 0 w 10124"/>
              <a:gd name="connsiteY0" fmla="*/ 9853 h 9853"/>
              <a:gd name="connsiteX1" fmla="*/ 0 w 10124"/>
              <a:gd name="connsiteY1" fmla="*/ 0 h 9853"/>
              <a:gd name="connsiteX2" fmla="*/ 9018 w 10124"/>
              <a:gd name="connsiteY2" fmla="*/ 0 h 9853"/>
              <a:gd name="connsiteX3" fmla="*/ 10120 w 10124"/>
              <a:gd name="connsiteY3" fmla="*/ 1498 h 9853"/>
              <a:gd name="connsiteX4" fmla="*/ 10118 w 10124"/>
              <a:gd name="connsiteY4" fmla="*/ 9853 h 9853"/>
              <a:gd name="connsiteX5" fmla="*/ 0 w 10124"/>
              <a:gd name="connsiteY5" fmla="*/ 9853 h 9853"/>
              <a:gd name="connsiteX0" fmla="*/ 0 w 10000"/>
              <a:gd name="connsiteY0" fmla="*/ 10000 h 10000"/>
              <a:gd name="connsiteX1" fmla="*/ 0 w 10000"/>
              <a:gd name="connsiteY1" fmla="*/ 0 h 10000"/>
              <a:gd name="connsiteX2" fmla="*/ 8908 w 10000"/>
              <a:gd name="connsiteY2" fmla="*/ 0 h 10000"/>
              <a:gd name="connsiteX3" fmla="*/ 9996 w 10000"/>
              <a:gd name="connsiteY3" fmla="*/ 1520 h 10000"/>
              <a:gd name="connsiteX4" fmla="*/ 9994 w 10000"/>
              <a:gd name="connsiteY4" fmla="*/ 10000 h 10000"/>
              <a:gd name="connsiteX5" fmla="*/ 0 w 10000"/>
              <a:gd name="connsiteY5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0" y="7745"/>
                  <a:pt x="3" y="2233"/>
                  <a:pt x="0" y="0"/>
                </a:cubicBezTo>
                <a:lnTo>
                  <a:pt x="8908" y="0"/>
                </a:lnTo>
                <a:cubicBezTo>
                  <a:pt x="9709" y="22"/>
                  <a:pt x="9967" y="1018"/>
                  <a:pt x="9996" y="1520"/>
                </a:cubicBezTo>
                <a:cubicBezTo>
                  <a:pt x="10000" y="3278"/>
                  <a:pt x="10000" y="7578"/>
                  <a:pt x="9994" y="10000"/>
                </a:cubicBezTo>
                <a:lnTo>
                  <a:pt x="0" y="10000"/>
                </a:lnTo>
                <a:close/>
              </a:path>
            </a:pathLst>
          </a:custGeom>
          <a:blipFill dpi="0" rotWithShape="1">
            <a:blip r:embed="rId3" cstate="print"/>
            <a:srcRect/>
            <a:stretch>
              <a:fillRect/>
            </a:stretch>
          </a:blip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lIns="0" tIns="0" rIns="0" bIns="0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1033463"/>
            <a:ext cx="4250266" cy="776287"/>
          </a:xfrm>
        </p:spPr>
        <p:txBody>
          <a:bodyPr anchor="b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8"/>
          <p:cNvSpPr>
            <a:spLocks noGrp="1"/>
          </p:cNvSpPr>
          <p:nvPr>
            <p:ph type="body" sz="quarter" idx="12"/>
          </p:nvPr>
        </p:nvSpPr>
        <p:spPr>
          <a:xfrm>
            <a:off x="455613" y="2019300"/>
            <a:ext cx="1747836" cy="776287"/>
          </a:xfrm>
        </p:spPr>
        <p:txBody>
          <a:bodyPr anchor="b"/>
          <a:lstStyle>
            <a:lvl1pPr algn="l">
              <a:defRPr sz="52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74688" y="6588125"/>
            <a:ext cx="6292850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Presentation title in footer | 00 Month 0000</a:t>
            </a:r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5613" y="6588125"/>
            <a:ext cx="238125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8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8C9C061A-CF91-4FDD-84A7-3EB4B58EAA44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9" name="Picture 2" descr="Merck-Serono_RGB"/>
          <p:cNvPicPr>
            <a:picLocks noChangeAspect="1" noChangeArrowheads="1"/>
          </p:cNvPicPr>
          <p:nvPr userDrawn="1"/>
        </p:nvPicPr>
        <p:blipFill>
          <a:blip r:embed="rId4" cstate="print"/>
          <a:stretch>
            <a:fillRect/>
          </a:stretch>
        </p:blipFill>
        <p:spPr bwMode="auto">
          <a:xfrm>
            <a:off x="212400" y="385763"/>
            <a:ext cx="1184400" cy="30214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Presentation title in footer | 00 Month 0000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180188" y="6588125"/>
            <a:ext cx="238125" cy="2159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39D7B7-299D-4E4D-9E4E-80892351D7FE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ontitle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432560"/>
            <a:ext cx="7673975" cy="3771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2"/>
          </p:nvPr>
        </p:nvSpPr>
        <p:spPr>
          <a:xfrm>
            <a:off x="455613" y="1112838"/>
            <a:ext cx="7675562" cy="319087"/>
          </a:xfrm>
        </p:spPr>
        <p:txBody>
          <a:bodyPr/>
          <a:lstStyle>
            <a:lvl1pPr>
              <a:defRPr b="1">
                <a:solidFill>
                  <a:schemeClr val="tx2"/>
                </a:solidFill>
              </a:defRPr>
            </a:lvl1pPr>
            <a:lvl2pPr>
              <a:defRPr b="1">
                <a:solidFill>
                  <a:schemeClr val="tx2"/>
                </a:solidFill>
              </a:defRPr>
            </a:lvl2pPr>
            <a:lvl3pPr>
              <a:defRPr b="1">
                <a:solidFill>
                  <a:schemeClr val="tx2"/>
                </a:solidFill>
              </a:defRPr>
            </a:lvl3pPr>
            <a:lvl4pPr>
              <a:defRPr b="1">
                <a:solidFill>
                  <a:schemeClr val="tx2"/>
                </a:solidFill>
              </a:defRPr>
            </a:lvl4pPr>
            <a:lvl5pPr>
              <a:defRPr b="1">
                <a:solidFill>
                  <a:schemeClr val="tx2"/>
                </a:solidFill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Presentation title in footer | 00 Month 0000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53169-BEFB-48A2-A0CC-E7C1F60E3C00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complete-overw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0" name="Rectangle 5"/>
          <p:cNvSpPr>
            <a:spLocks noGrp="1" noChangeArrowheads="1"/>
          </p:cNvSpPr>
          <p:nvPr>
            <p:ph type="ftr" sz="quarter" idx="2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Presentation title in footer | 00 Month 0000</a:t>
            </a:r>
          </a:p>
        </p:txBody>
      </p:sp>
      <p:sp>
        <p:nvSpPr>
          <p:cNvPr id="31" name="Rectangle 6"/>
          <p:cNvSpPr>
            <a:spLocks noGrp="1" noChangeArrowheads="1"/>
          </p:cNvSpPr>
          <p:nvPr>
            <p:ph type="sldNum" sz="quarter" idx="2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3D537-2C53-4CF5-A757-EC2BEDF49AF5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32" name="Inhaltsplatzhalter 2"/>
          <p:cNvSpPr>
            <a:spLocks noGrp="1"/>
          </p:cNvSpPr>
          <p:nvPr>
            <p:ph idx="1"/>
          </p:nvPr>
        </p:nvSpPr>
        <p:spPr>
          <a:xfrm>
            <a:off x="1114424" y="2014538"/>
            <a:ext cx="7058025" cy="468312"/>
          </a:xfrm>
        </p:spPr>
        <p:txBody>
          <a:bodyPr anchor="b"/>
          <a:lstStyle>
            <a:lvl1pPr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33" name="Textplatzhalter 10"/>
          <p:cNvSpPr>
            <a:spLocks noGrp="1"/>
          </p:cNvSpPr>
          <p:nvPr>
            <p:ph type="body" sz="quarter" idx="12"/>
          </p:nvPr>
        </p:nvSpPr>
        <p:spPr>
          <a:xfrm>
            <a:off x="455613" y="2014538"/>
            <a:ext cx="442912" cy="468312"/>
          </a:xfrm>
          <a:ln>
            <a:solidFill>
              <a:schemeClr val="tx2"/>
            </a:solidFill>
          </a:ln>
        </p:spPr>
        <p:txBody>
          <a:bodyPr rIns="54000" anchor="b"/>
          <a:lstStyle>
            <a:lvl1pPr algn="r">
              <a:defRPr b="1">
                <a:solidFill>
                  <a:schemeClr val="tx2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34" name="Textplatzhalter 10"/>
          <p:cNvSpPr>
            <a:spLocks noGrp="1"/>
          </p:cNvSpPr>
          <p:nvPr>
            <p:ph type="body" sz="quarter" idx="13"/>
          </p:nvPr>
        </p:nvSpPr>
        <p:spPr>
          <a:xfrm>
            <a:off x="455613" y="2586945"/>
            <a:ext cx="442912" cy="468312"/>
          </a:xfrm>
          <a:noFill/>
          <a:ln w="9525" algn="ctr">
            <a:solidFill>
              <a:schemeClr val="tx2"/>
            </a:solidFill>
            <a:miter lim="800000"/>
            <a:headEnd/>
            <a:tailEnd/>
          </a:ln>
        </p:spPr>
        <p:txBody>
          <a:bodyPr vert="horz" wrap="square" lIns="0" tIns="0" rIns="54000" bIns="0" numCol="1" anchor="b" anchorCtr="0" compatLnSpc="1">
            <a:prstTxWarp prst="textNoShape">
              <a:avLst/>
            </a:prstTxWarp>
          </a:bodyPr>
          <a:lstStyle>
            <a:lvl1pPr algn="r">
              <a:defRPr lang="de-DE" b="1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r" rtl="0" eaLnBrk="0" fontAlgn="base" hangingPunct="0">
              <a:spcBef>
                <a:spcPct val="20000"/>
              </a:spcBef>
              <a:spcAft>
                <a:spcPct val="20000"/>
              </a:spcAft>
              <a:buFont typeface="Wingdings" pitchFamily="16" charset="2"/>
            </a:pPr>
            <a:r>
              <a:rPr lang="de-DE" smtClean="0"/>
              <a:t>Textmasterformate durch Klicken bearbeiten</a:t>
            </a:r>
          </a:p>
        </p:txBody>
      </p:sp>
      <p:sp>
        <p:nvSpPr>
          <p:cNvPr id="35" name="Inhaltsplatzhalter 2"/>
          <p:cNvSpPr>
            <a:spLocks noGrp="1"/>
          </p:cNvSpPr>
          <p:nvPr>
            <p:ph idx="14"/>
          </p:nvPr>
        </p:nvSpPr>
        <p:spPr>
          <a:xfrm>
            <a:off x="1114424" y="2586945"/>
            <a:ext cx="7058025" cy="468312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 lang="de-DE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>
              <a:buNone/>
              <a:defRPr/>
            </a:lvl2pPr>
          </a:lstStyle>
          <a:p>
            <a:pPr marL="0" lvl="0" indent="0" algn="l" rtl="0" eaLnBrk="0" fontAlgn="base" hangingPunct="0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Font typeface="Wingdings" pitchFamily="16" charset="2"/>
            </a:pPr>
            <a:r>
              <a:rPr lang="de-DE" smtClean="0"/>
              <a:t>Textmasterformate durch Klicken bearbeiten</a:t>
            </a:r>
          </a:p>
        </p:txBody>
      </p:sp>
      <p:sp>
        <p:nvSpPr>
          <p:cNvPr id="36" name="Inhaltsplatzhalter 2"/>
          <p:cNvSpPr>
            <a:spLocks noGrp="1"/>
          </p:cNvSpPr>
          <p:nvPr>
            <p:ph idx="15"/>
          </p:nvPr>
        </p:nvSpPr>
        <p:spPr>
          <a:xfrm>
            <a:off x="1114424" y="3159352"/>
            <a:ext cx="7058025" cy="468312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 lang="de-DE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>
              <a:buNone/>
              <a:defRPr/>
            </a:lvl2pPr>
          </a:lstStyle>
          <a:p>
            <a:pPr marL="0" lvl="0" indent="0" algn="l" rtl="0" eaLnBrk="0" fontAlgn="base" hangingPunct="0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Font typeface="Wingdings" pitchFamily="16" charset="2"/>
            </a:pPr>
            <a:r>
              <a:rPr lang="de-DE" smtClean="0"/>
              <a:t>Textmasterformate durch Klicken bearbeiten</a:t>
            </a:r>
          </a:p>
        </p:txBody>
      </p:sp>
      <p:sp>
        <p:nvSpPr>
          <p:cNvPr id="37" name="Textplatzhalter 10"/>
          <p:cNvSpPr>
            <a:spLocks noGrp="1"/>
          </p:cNvSpPr>
          <p:nvPr>
            <p:ph type="body" sz="quarter" idx="16"/>
          </p:nvPr>
        </p:nvSpPr>
        <p:spPr>
          <a:xfrm>
            <a:off x="455613" y="3159352"/>
            <a:ext cx="442912" cy="468312"/>
          </a:xfrm>
          <a:noFill/>
          <a:ln w="9525" algn="ctr">
            <a:solidFill>
              <a:schemeClr val="tx2"/>
            </a:solidFill>
            <a:miter lim="800000"/>
            <a:headEnd/>
            <a:tailEnd/>
          </a:ln>
        </p:spPr>
        <p:txBody>
          <a:bodyPr vert="horz" wrap="square" lIns="0" tIns="0" rIns="54000" bIns="0" numCol="1" anchor="b" anchorCtr="0" compatLnSpc="1">
            <a:prstTxWarp prst="textNoShape">
              <a:avLst/>
            </a:prstTxWarp>
          </a:bodyPr>
          <a:lstStyle>
            <a:lvl1pPr algn="r">
              <a:defRPr lang="de-DE" b="1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r" rtl="0" eaLnBrk="0" fontAlgn="base" hangingPunct="0">
              <a:spcBef>
                <a:spcPct val="20000"/>
              </a:spcBef>
              <a:spcAft>
                <a:spcPct val="20000"/>
              </a:spcAft>
              <a:buFont typeface="Wingdings" pitchFamily="16" charset="2"/>
            </a:pPr>
            <a:r>
              <a:rPr lang="de-DE" smtClean="0"/>
              <a:t>Textmasterformate durch Klicken bearbeiten</a:t>
            </a:r>
          </a:p>
        </p:txBody>
      </p:sp>
      <p:sp>
        <p:nvSpPr>
          <p:cNvPr id="38" name="Textplatzhalter 10"/>
          <p:cNvSpPr>
            <a:spLocks noGrp="1"/>
          </p:cNvSpPr>
          <p:nvPr>
            <p:ph type="body" sz="quarter" idx="17"/>
          </p:nvPr>
        </p:nvSpPr>
        <p:spPr>
          <a:xfrm>
            <a:off x="455613" y="3731759"/>
            <a:ext cx="442912" cy="468312"/>
          </a:xfrm>
          <a:noFill/>
          <a:ln w="9525" algn="ctr">
            <a:solidFill>
              <a:schemeClr val="tx2"/>
            </a:solidFill>
            <a:miter lim="800000"/>
            <a:headEnd/>
            <a:tailEnd/>
          </a:ln>
        </p:spPr>
        <p:txBody>
          <a:bodyPr vert="horz" wrap="square" lIns="0" tIns="0" rIns="54000" bIns="0" numCol="1" anchor="b" anchorCtr="0" compatLnSpc="1">
            <a:prstTxWarp prst="textNoShape">
              <a:avLst/>
            </a:prstTxWarp>
          </a:bodyPr>
          <a:lstStyle>
            <a:lvl1pPr algn="r">
              <a:defRPr lang="de-DE" b="1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r" rtl="0" eaLnBrk="0" fontAlgn="base" hangingPunct="0">
              <a:spcBef>
                <a:spcPct val="20000"/>
              </a:spcBef>
              <a:spcAft>
                <a:spcPct val="20000"/>
              </a:spcAft>
              <a:buFont typeface="Wingdings" pitchFamily="16" charset="2"/>
            </a:pPr>
            <a:r>
              <a:rPr lang="de-DE" smtClean="0"/>
              <a:t>Textmasterformate durch Klicken bearbeiten</a:t>
            </a:r>
          </a:p>
        </p:txBody>
      </p:sp>
      <p:sp>
        <p:nvSpPr>
          <p:cNvPr id="39" name="Inhaltsplatzhalter 2"/>
          <p:cNvSpPr>
            <a:spLocks noGrp="1"/>
          </p:cNvSpPr>
          <p:nvPr>
            <p:ph idx="18"/>
          </p:nvPr>
        </p:nvSpPr>
        <p:spPr>
          <a:xfrm>
            <a:off x="1114424" y="3731759"/>
            <a:ext cx="7058025" cy="468312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 lang="de-DE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>
              <a:buNone/>
              <a:defRPr/>
            </a:lvl2pPr>
          </a:lstStyle>
          <a:p>
            <a:pPr marL="0" lvl="0" indent="0" algn="l" rtl="0" eaLnBrk="0" fontAlgn="base" hangingPunct="0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Font typeface="Wingdings" pitchFamily="16" charset="2"/>
            </a:pPr>
            <a:r>
              <a:rPr lang="de-DE" smtClean="0"/>
              <a:t>Textmasterformate durch Klicken bearbeiten</a:t>
            </a:r>
          </a:p>
        </p:txBody>
      </p:sp>
      <p:sp>
        <p:nvSpPr>
          <p:cNvPr id="40" name="Inhaltsplatzhalter 2"/>
          <p:cNvSpPr>
            <a:spLocks noGrp="1"/>
          </p:cNvSpPr>
          <p:nvPr>
            <p:ph idx="19"/>
          </p:nvPr>
        </p:nvSpPr>
        <p:spPr>
          <a:xfrm>
            <a:off x="1114424" y="4304166"/>
            <a:ext cx="7058025" cy="468312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 lang="de-DE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>
              <a:buNone/>
              <a:defRPr/>
            </a:lvl2pPr>
          </a:lstStyle>
          <a:p>
            <a:pPr marL="0" lvl="0" indent="0" algn="l" rtl="0" eaLnBrk="0" fontAlgn="base" hangingPunct="0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Font typeface="Wingdings" pitchFamily="16" charset="2"/>
            </a:pPr>
            <a:r>
              <a:rPr lang="de-DE" smtClean="0"/>
              <a:t>Textmasterformate durch Klicken bearbeiten</a:t>
            </a:r>
          </a:p>
        </p:txBody>
      </p:sp>
      <p:sp>
        <p:nvSpPr>
          <p:cNvPr id="41" name="Textplatzhalter 10"/>
          <p:cNvSpPr>
            <a:spLocks noGrp="1"/>
          </p:cNvSpPr>
          <p:nvPr>
            <p:ph type="body" sz="quarter" idx="20"/>
          </p:nvPr>
        </p:nvSpPr>
        <p:spPr>
          <a:xfrm>
            <a:off x="455613" y="4304166"/>
            <a:ext cx="442912" cy="468312"/>
          </a:xfrm>
          <a:noFill/>
          <a:ln w="9525" algn="ctr">
            <a:solidFill>
              <a:schemeClr val="tx2"/>
            </a:solidFill>
            <a:miter lim="800000"/>
            <a:headEnd/>
            <a:tailEnd/>
          </a:ln>
        </p:spPr>
        <p:txBody>
          <a:bodyPr vert="horz" wrap="square" lIns="0" tIns="0" rIns="54000" bIns="0" numCol="1" anchor="b" anchorCtr="0" compatLnSpc="1">
            <a:prstTxWarp prst="textNoShape">
              <a:avLst/>
            </a:prstTxWarp>
          </a:bodyPr>
          <a:lstStyle>
            <a:lvl1pPr algn="r">
              <a:defRPr lang="de-DE" b="1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r" rtl="0" eaLnBrk="0" fontAlgn="base" hangingPunct="0">
              <a:spcBef>
                <a:spcPct val="20000"/>
              </a:spcBef>
              <a:spcAft>
                <a:spcPct val="20000"/>
              </a:spcAft>
              <a:buFont typeface="Wingdings" pitchFamily="16" charset="2"/>
            </a:pPr>
            <a:r>
              <a:rPr lang="de-DE" smtClean="0"/>
              <a:t>Textmasterformate durch Klicken bearbeiten</a:t>
            </a:r>
          </a:p>
        </p:txBody>
      </p:sp>
      <p:sp>
        <p:nvSpPr>
          <p:cNvPr id="42" name="Textplatzhalter 10"/>
          <p:cNvSpPr>
            <a:spLocks noGrp="1"/>
          </p:cNvSpPr>
          <p:nvPr>
            <p:ph type="body" sz="quarter" idx="21"/>
          </p:nvPr>
        </p:nvSpPr>
        <p:spPr>
          <a:xfrm>
            <a:off x="455613" y="4876573"/>
            <a:ext cx="442912" cy="468312"/>
          </a:xfrm>
          <a:noFill/>
          <a:ln w="9525" algn="ctr">
            <a:solidFill>
              <a:schemeClr val="tx2"/>
            </a:solidFill>
            <a:miter lim="800000"/>
            <a:headEnd/>
            <a:tailEnd/>
          </a:ln>
        </p:spPr>
        <p:txBody>
          <a:bodyPr vert="horz" wrap="square" lIns="0" tIns="0" rIns="54000" bIns="0" numCol="1" anchor="b" anchorCtr="0" compatLnSpc="1">
            <a:prstTxWarp prst="textNoShape">
              <a:avLst/>
            </a:prstTxWarp>
          </a:bodyPr>
          <a:lstStyle>
            <a:lvl1pPr algn="r">
              <a:defRPr lang="de-DE" b="1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r" rtl="0" eaLnBrk="0" fontAlgn="base" hangingPunct="0">
              <a:spcBef>
                <a:spcPct val="20000"/>
              </a:spcBef>
              <a:spcAft>
                <a:spcPct val="20000"/>
              </a:spcAft>
              <a:buFont typeface="Wingdings" pitchFamily="16" charset="2"/>
            </a:pPr>
            <a:r>
              <a:rPr lang="de-DE" smtClean="0"/>
              <a:t>Textmasterformate durch Klicken bearbeiten</a:t>
            </a:r>
          </a:p>
        </p:txBody>
      </p:sp>
      <p:sp>
        <p:nvSpPr>
          <p:cNvPr id="43" name="Inhaltsplatzhalter 2"/>
          <p:cNvSpPr>
            <a:spLocks noGrp="1"/>
          </p:cNvSpPr>
          <p:nvPr>
            <p:ph idx="22"/>
          </p:nvPr>
        </p:nvSpPr>
        <p:spPr>
          <a:xfrm>
            <a:off x="1114424" y="4876573"/>
            <a:ext cx="7058025" cy="468312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 lang="de-DE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>
              <a:buNone/>
              <a:defRPr/>
            </a:lvl2pPr>
          </a:lstStyle>
          <a:p>
            <a:pPr marL="0" lvl="0" indent="0" algn="l" rtl="0" eaLnBrk="0" fontAlgn="base" hangingPunct="0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Font typeface="Wingdings" pitchFamily="16" charset="2"/>
            </a:pPr>
            <a:r>
              <a:rPr lang="de-DE" smtClean="0"/>
              <a:t>Textmasterformate durch Klicken bearbeiten</a:t>
            </a:r>
          </a:p>
        </p:txBody>
      </p:sp>
      <p:sp>
        <p:nvSpPr>
          <p:cNvPr id="44" name="Inhaltsplatzhalter 2"/>
          <p:cNvSpPr>
            <a:spLocks noGrp="1"/>
          </p:cNvSpPr>
          <p:nvPr>
            <p:ph idx="23"/>
          </p:nvPr>
        </p:nvSpPr>
        <p:spPr>
          <a:xfrm>
            <a:off x="1114424" y="5448980"/>
            <a:ext cx="7058025" cy="468312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 lang="de-DE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>
              <a:buNone/>
              <a:defRPr/>
            </a:lvl2pPr>
          </a:lstStyle>
          <a:p>
            <a:pPr marL="0" lvl="0" indent="0" algn="l" rtl="0" eaLnBrk="0" fontAlgn="base" hangingPunct="0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Font typeface="Wingdings" pitchFamily="16" charset="2"/>
            </a:pPr>
            <a:r>
              <a:rPr lang="de-DE" smtClean="0"/>
              <a:t>Textmasterformate durch Klicken bearbeiten</a:t>
            </a:r>
          </a:p>
        </p:txBody>
      </p:sp>
      <p:sp>
        <p:nvSpPr>
          <p:cNvPr id="45" name="Textplatzhalter 10"/>
          <p:cNvSpPr>
            <a:spLocks noGrp="1"/>
          </p:cNvSpPr>
          <p:nvPr>
            <p:ph type="body" sz="quarter" idx="24"/>
          </p:nvPr>
        </p:nvSpPr>
        <p:spPr>
          <a:xfrm>
            <a:off x="455613" y="5448980"/>
            <a:ext cx="442912" cy="468312"/>
          </a:xfrm>
          <a:noFill/>
          <a:ln w="9525" algn="ctr">
            <a:solidFill>
              <a:schemeClr val="tx2"/>
            </a:solidFill>
            <a:miter lim="800000"/>
            <a:headEnd/>
            <a:tailEnd/>
          </a:ln>
        </p:spPr>
        <p:txBody>
          <a:bodyPr vert="horz" wrap="square" lIns="0" tIns="0" rIns="54000" bIns="0" numCol="1" anchor="b" anchorCtr="0" compatLnSpc="1">
            <a:prstTxWarp prst="textNoShape">
              <a:avLst/>
            </a:prstTxWarp>
          </a:bodyPr>
          <a:lstStyle>
            <a:lvl1pPr algn="r">
              <a:defRPr lang="de-DE" b="1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r" rtl="0" eaLnBrk="0" fontAlgn="base" hangingPunct="0">
              <a:spcBef>
                <a:spcPct val="20000"/>
              </a:spcBef>
              <a:spcAft>
                <a:spcPct val="20000"/>
              </a:spcAft>
              <a:buFont typeface="Wingdings" pitchFamily="16" charset="2"/>
            </a:pPr>
            <a:r>
              <a:rPr lang="de-DE" smtClean="0"/>
              <a:t>Textmasterformate durch Klicken bearbeiten</a:t>
            </a:r>
          </a:p>
        </p:txBody>
      </p:sp>
      <p:sp>
        <p:nvSpPr>
          <p:cNvPr id="46" name="Textplatzhalter 10"/>
          <p:cNvSpPr>
            <a:spLocks noGrp="1"/>
          </p:cNvSpPr>
          <p:nvPr>
            <p:ph type="body" sz="quarter" idx="25"/>
          </p:nvPr>
        </p:nvSpPr>
        <p:spPr>
          <a:xfrm>
            <a:off x="455613" y="6021388"/>
            <a:ext cx="442912" cy="468312"/>
          </a:xfrm>
          <a:noFill/>
          <a:ln w="9525" algn="ctr">
            <a:solidFill>
              <a:schemeClr val="tx2"/>
            </a:solidFill>
            <a:miter lim="800000"/>
            <a:headEnd/>
            <a:tailEnd/>
          </a:ln>
        </p:spPr>
        <p:txBody>
          <a:bodyPr vert="horz" wrap="square" lIns="0" tIns="0" rIns="54000" bIns="0" numCol="1" anchor="b" anchorCtr="0" compatLnSpc="1">
            <a:prstTxWarp prst="textNoShape">
              <a:avLst/>
            </a:prstTxWarp>
          </a:bodyPr>
          <a:lstStyle>
            <a:lvl1pPr algn="r">
              <a:defRPr lang="de-DE" b="1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r" rtl="0" eaLnBrk="0" fontAlgn="base" hangingPunct="0">
              <a:spcBef>
                <a:spcPct val="20000"/>
              </a:spcBef>
              <a:spcAft>
                <a:spcPct val="20000"/>
              </a:spcAft>
              <a:buFont typeface="Wingdings" pitchFamily="16" charset="2"/>
            </a:pPr>
            <a:r>
              <a:rPr lang="de-DE" smtClean="0"/>
              <a:t>Textmasterformate durch Klicken bearbeiten</a:t>
            </a:r>
          </a:p>
        </p:txBody>
      </p:sp>
      <p:sp>
        <p:nvSpPr>
          <p:cNvPr id="47" name="Inhaltsplatzhalter 2"/>
          <p:cNvSpPr>
            <a:spLocks noGrp="1"/>
          </p:cNvSpPr>
          <p:nvPr>
            <p:ph idx="26"/>
          </p:nvPr>
        </p:nvSpPr>
        <p:spPr>
          <a:xfrm>
            <a:off x="1114424" y="6021388"/>
            <a:ext cx="7058025" cy="468312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 lang="de-DE" b="1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>
              <a:buNone/>
              <a:defRPr/>
            </a:lvl2pPr>
          </a:lstStyle>
          <a:p>
            <a:pPr marL="0" lvl="0" indent="0" algn="l" rtl="0" eaLnBrk="0" fontAlgn="base" hangingPunct="0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Font typeface="Wingdings" pitchFamily="16" charset="2"/>
            </a:pPr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p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14424" y="2014538"/>
            <a:ext cx="7058025" cy="468312"/>
          </a:xfrm>
        </p:spPr>
        <p:txBody>
          <a:bodyPr anchor="b"/>
          <a:lstStyle>
            <a:lvl1pPr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2" name="Textplatzhalter 10"/>
          <p:cNvSpPr>
            <a:spLocks noGrp="1"/>
          </p:cNvSpPr>
          <p:nvPr>
            <p:ph type="body" sz="quarter" idx="12"/>
          </p:nvPr>
        </p:nvSpPr>
        <p:spPr>
          <a:xfrm>
            <a:off x="455613" y="2014538"/>
            <a:ext cx="442912" cy="468312"/>
          </a:xfrm>
          <a:ln>
            <a:solidFill>
              <a:schemeClr val="tx2"/>
            </a:solidFill>
          </a:ln>
        </p:spPr>
        <p:txBody>
          <a:bodyPr rIns="54000" anchor="b"/>
          <a:lstStyle>
            <a:lvl1pPr algn="r">
              <a:defRPr b="1">
                <a:solidFill>
                  <a:schemeClr val="tx2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4" name="Textplatzhalter 10"/>
          <p:cNvSpPr>
            <a:spLocks noGrp="1"/>
          </p:cNvSpPr>
          <p:nvPr>
            <p:ph type="body" sz="quarter" idx="13"/>
          </p:nvPr>
        </p:nvSpPr>
        <p:spPr>
          <a:xfrm>
            <a:off x="455613" y="2586945"/>
            <a:ext cx="442912" cy="468312"/>
          </a:xfrm>
          <a:ln>
            <a:solidFill>
              <a:schemeClr val="accent6"/>
            </a:solidFill>
          </a:ln>
        </p:spPr>
        <p:txBody>
          <a:bodyPr rIns="54000" anchor="b"/>
          <a:lstStyle>
            <a:lvl1pPr algn="r">
              <a:defRPr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5" name="Inhaltsplatzhalter 2"/>
          <p:cNvSpPr>
            <a:spLocks noGrp="1"/>
          </p:cNvSpPr>
          <p:nvPr>
            <p:ph idx="14"/>
          </p:nvPr>
        </p:nvSpPr>
        <p:spPr>
          <a:xfrm>
            <a:off x="1114424" y="2586945"/>
            <a:ext cx="7058025" cy="468312"/>
          </a:xfrm>
        </p:spPr>
        <p:txBody>
          <a:bodyPr anchor="b"/>
          <a:lstStyle>
            <a:lvl1pPr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accent6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6" name="Inhaltsplatzhalter 2"/>
          <p:cNvSpPr>
            <a:spLocks noGrp="1"/>
          </p:cNvSpPr>
          <p:nvPr>
            <p:ph idx="15"/>
          </p:nvPr>
        </p:nvSpPr>
        <p:spPr>
          <a:xfrm>
            <a:off x="1114424" y="3159352"/>
            <a:ext cx="7058025" cy="468312"/>
          </a:xfrm>
        </p:spPr>
        <p:txBody>
          <a:bodyPr anchor="b"/>
          <a:lstStyle>
            <a:lvl1pPr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accent6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7" name="Textplatzhalter 10"/>
          <p:cNvSpPr>
            <a:spLocks noGrp="1"/>
          </p:cNvSpPr>
          <p:nvPr>
            <p:ph type="body" sz="quarter" idx="16"/>
          </p:nvPr>
        </p:nvSpPr>
        <p:spPr>
          <a:xfrm>
            <a:off x="455613" y="3159352"/>
            <a:ext cx="442912" cy="468312"/>
          </a:xfrm>
          <a:ln>
            <a:solidFill>
              <a:schemeClr val="accent6"/>
            </a:solidFill>
          </a:ln>
        </p:spPr>
        <p:txBody>
          <a:bodyPr rIns="54000" anchor="b"/>
          <a:lstStyle>
            <a:lvl1pPr algn="r">
              <a:defRPr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8" name="Textplatzhalter 10"/>
          <p:cNvSpPr>
            <a:spLocks noGrp="1"/>
          </p:cNvSpPr>
          <p:nvPr>
            <p:ph type="body" sz="quarter" idx="17"/>
          </p:nvPr>
        </p:nvSpPr>
        <p:spPr>
          <a:xfrm>
            <a:off x="455613" y="3731759"/>
            <a:ext cx="442912" cy="468312"/>
          </a:xfrm>
          <a:ln>
            <a:solidFill>
              <a:schemeClr val="accent6"/>
            </a:solidFill>
          </a:ln>
        </p:spPr>
        <p:txBody>
          <a:bodyPr rIns="54000" anchor="b"/>
          <a:lstStyle>
            <a:lvl1pPr algn="r">
              <a:defRPr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9" name="Inhaltsplatzhalter 2"/>
          <p:cNvSpPr>
            <a:spLocks noGrp="1"/>
          </p:cNvSpPr>
          <p:nvPr>
            <p:ph idx="18"/>
          </p:nvPr>
        </p:nvSpPr>
        <p:spPr>
          <a:xfrm>
            <a:off x="1114424" y="3731759"/>
            <a:ext cx="7058025" cy="468312"/>
          </a:xfrm>
        </p:spPr>
        <p:txBody>
          <a:bodyPr anchor="b"/>
          <a:lstStyle>
            <a:lvl1pPr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accent6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20" name="Inhaltsplatzhalter 2"/>
          <p:cNvSpPr>
            <a:spLocks noGrp="1"/>
          </p:cNvSpPr>
          <p:nvPr>
            <p:ph idx="19"/>
          </p:nvPr>
        </p:nvSpPr>
        <p:spPr>
          <a:xfrm>
            <a:off x="1114424" y="4304166"/>
            <a:ext cx="7058025" cy="468312"/>
          </a:xfrm>
        </p:spPr>
        <p:txBody>
          <a:bodyPr anchor="b"/>
          <a:lstStyle>
            <a:lvl1pPr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accent6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21" name="Textplatzhalter 10"/>
          <p:cNvSpPr>
            <a:spLocks noGrp="1"/>
          </p:cNvSpPr>
          <p:nvPr>
            <p:ph type="body" sz="quarter" idx="20"/>
          </p:nvPr>
        </p:nvSpPr>
        <p:spPr>
          <a:xfrm>
            <a:off x="455613" y="4304166"/>
            <a:ext cx="442912" cy="468312"/>
          </a:xfrm>
          <a:ln>
            <a:solidFill>
              <a:schemeClr val="accent6"/>
            </a:solidFill>
          </a:ln>
        </p:spPr>
        <p:txBody>
          <a:bodyPr rIns="54000" anchor="b"/>
          <a:lstStyle>
            <a:lvl1pPr algn="r">
              <a:defRPr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22" name="Textplatzhalter 10"/>
          <p:cNvSpPr>
            <a:spLocks noGrp="1"/>
          </p:cNvSpPr>
          <p:nvPr>
            <p:ph type="body" sz="quarter" idx="21"/>
          </p:nvPr>
        </p:nvSpPr>
        <p:spPr>
          <a:xfrm>
            <a:off x="455613" y="4876573"/>
            <a:ext cx="442912" cy="468312"/>
          </a:xfrm>
          <a:ln>
            <a:solidFill>
              <a:schemeClr val="accent6"/>
            </a:solidFill>
          </a:ln>
        </p:spPr>
        <p:txBody>
          <a:bodyPr rIns="54000" anchor="b"/>
          <a:lstStyle>
            <a:lvl1pPr algn="r">
              <a:defRPr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23" name="Inhaltsplatzhalter 2"/>
          <p:cNvSpPr>
            <a:spLocks noGrp="1"/>
          </p:cNvSpPr>
          <p:nvPr>
            <p:ph idx="22"/>
          </p:nvPr>
        </p:nvSpPr>
        <p:spPr>
          <a:xfrm>
            <a:off x="1114424" y="4876573"/>
            <a:ext cx="7058025" cy="468312"/>
          </a:xfrm>
        </p:spPr>
        <p:txBody>
          <a:bodyPr anchor="b"/>
          <a:lstStyle>
            <a:lvl1pPr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accent6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24" name="Inhaltsplatzhalter 2"/>
          <p:cNvSpPr>
            <a:spLocks noGrp="1"/>
          </p:cNvSpPr>
          <p:nvPr>
            <p:ph idx="23"/>
          </p:nvPr>
        </p:nvSpPr>
        <p:spPr>
          <a:xfrm>
            <a:off x="1114424" y="5448980"/>
            <a:ext cx="7058025" cy="468312"/>
          </a:xfrm>
        </p:spPr>
        <p:txBody>
          <a:bodyPr anchor="b"/>
          <a:lstStyle>
            <a:lvl1pPr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accent6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25" name="Textplatzhalter 10"/>
          <p:cNvSpPr>
            <a:spLocks noGrp="1"/>
          </p:cNvSpPr>
          <p:nvPr>
            <p:ph type="body" sz="quarter" idx="24"/>
          </p:nvPr>
        </p:nvSpPr>
        <p:spPr>
          <a:xfrm>
            <a:off x="455613" y="5448980"/>
            <a:ext cx="442912" cy="468312"/>
          </a:xfrm>
          <a:ln>
            <a:solidFill>
              <a:schemeClr val="accent6"/>
            </a:solidFill>
          </a:ln>
        </p:spPr>
        <p:txBody>
          <a:bodyPr rIns="54000" anchor="b"/>
          <a:lstStyle>
            <a:lvl1pPr algn="r">
              <a:defRPr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26" name="Textplatzhalter 10"/>
          <p:cNvSpPr>
            <a:spLocks noGrp="1"/>
          </p:cNvSpPr>
          <p:nvPr>
            <p:ph type="body" sz="quarter" idx="25"/>
          </p:nvPr>
        </p:nvSpPr>
        <p:spPr>
          <a:xfrm>
            <a:off x="455613" y="6021388"/>
            <a:ext cx="442912" cy="468312"/>
          </a:xfrm>
          <a:ln>
            <a:solidFill>
              <a:schemeClr val="accent6"/>
            </a:solidFill>
          </a:ln>
        </p:spPr>
        <p:txBody>
          <a:bodyPr rIns="54000" anchor="b"/>
          <a:lstStyle>
            <a:lvl1pPr algn="r">
              <a:defRPr b="1">
                <a:solidFill>
                  <a:schemeClr val="accent6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27" name="Inhaltsplatzhalter 2"/>
          <p:cNvSpPr>
            <a:spLocks noGrp="1"/>
          </p:cNvSpPr>
          <p:nvPr>
            <p:ph idx="26"/>
          </p:nvPr>
        </p:nvSpPr>
        <p:spPr>
          <a:xfrm>
            <a:off x="1114424" y="6021388"/>
            <a:ext cx="7058025" cy="468312"/>
          </a:xfrm>
        </p:spPr>
        <p:txBody>
          <a:bodyPr anchor="b"/>
          <a:lstStyle>
            <a:lvl1pPr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 b="1">
                <a:solidFill>
                  <a:schemeClr val="accent6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30" name="Rectangle 5"/>
          <p:cNvSpPr>
            <a:spLocks noGrp="1" noChangeArrowheads="1"/>
          </p:cNvSpPr>
          <p:nvPr>
            <p:ph type="ftr" sz="quarter" idx="2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Presentation title in footer | 00 Month 0000</a:t>
            </a:r>
          </a:p>
        </p:txBody>
      </p:sp>
      <p:sp>
        <p:nvSpPr>
          <p:cNvPr id="31" name="Rectangle 6"/>
          <p:cNvSpPr>
            <a:spLocks noGrp="1" noChangeArrowheads="1"/>
          </p:cNvSpPr>
          <p:nvPr>
            <p:ph type="sldNum" sz="quarter" idx="2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0D4BD-606A-44CB-AD72-030E0683DA7F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rea rounded corn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/>
          <p:cNvPicPr>
            <a:picLocks noChangeAspect="1" noChangeArrowheads="1"/>
          </p:cNvPicPr>
          <p:nvPr userDrawn="1"/>
        </p:nvPicPr>
        <p:blipFill>
          <a:blip r:embed="rId2" cstate="print"/>
          <a:srcRect l="16636" b="21687"/>
          <a:stretch>
            <a:fillRect/>
          </a:stretch>
        </p:blipFill>
        <p:spPr bwMode="auto">
          <a:xfrm>
            <a:off x="219075" y="869950"/>
            <a:ext cx="8726488" cy="569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74688" y="6588125"/>
            <a:ext cx="6292850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Presentation title in footer | 00 Month 0000</a:t>
            </a:r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5613" y="6588125"/>
            <a:ext cx="238125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8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8C9C061A-CF91-4FDD-84A7-3EB4B58EAA44}" type="slidenum">
              <a:rPr lang="en-GB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ME_TG_RGB_300.png"/>
          <p:cNvPicPr>
            <a:picLocks noChangeAspect="1"/>
          </p:cNvPicPr>
          <p:nvPr userDrawn="1"/>
        </p:nvPicPr>
        <p:blipFill>
          <a:blip r:embed="rId27" cstate="print"/>
          <a:srcRect l="7539" t="11746" r="16250" b="12624"/>
          <a:stretch>
            <a:fillRect/>
          </a:stretch>
        </p:blipFill>
        <p:spPr>
          <a:xfrm>
            <a:off x="8093113" y="145602"/>
            <a:ext cx="925911" cy="628304"/>
          </a:xfrm>
          <a:prstGeom prst="rect">
            <a:avLst/>
          </a:prstGeom>
        </p:spPr>
      </p:pic>
      <p:pic>
        <p:nvPicPr>
          <p:cNvPr id="4098" name="Picture 54"/>
          <p:cNvPicPr>
            <a:picLocks noChangeAspect="1" noChangeArrowheads="1"/>
          </p:cNvPicPr>
          <p:nvPr/>
        </p:nvPicPr>
        <p:blipFill>
          <a:blip r:embed="rId28" cstate="print"/>
          <a:srcRect l="14479" b="17682"/>
          <a:stretch>
            <a:fillRect/>
          </a:stretch>
        </p:blipFill>
        <p:spPr bwMode="auto">
          <a:xfrm>
            <a:off x="0" y="869950"/>
            <a:ext cx="8951913" cy="598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33463"/>
            <a:ext cx="7715250" cy="776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  <a:endParaRPr lang="en-GB" smtClean="0"/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014538"/>
            <a:ext cx="7715250" cy="44624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GB" dirty="0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74688" y="6588125"/>
            <a:ext cx="6292850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>
                <a:solidFill>
                  <a:srgbClr val="000000"/>
                </a:solidFill>
                <a:cs typeface="Arial" charset="0"/>
              </a:rPr>
              <a:t>Presentation title in footer | 00 Month 0000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5613" y="6588125"/>
            <a:ext cx="238125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800">
                <a:latin typeface="Arial" pitchFamily="34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C9C061A-CF91-4FDD-84A7-3EB4B58EAA44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9" name="Picture 2" descr="Merck-Serono_RGB"/>
          <p:cNvPicPr>
            <a:picLocks noChangeAspect="1" noChangeArrowheads="1"/>
          </p:cNvPicPr>
          <p:nvPr/>
        </p:nvPicPr>
        <p:blipFill>
          <a:blip r:embed="rId29" cstate="print"/>
          <a:stretch>
            <a:fillRect/>
          </a:stretch>
        </p:blipFill>
        <p:spPr bwMode="auto">
          <a:xfrm>
            <a:off x="212400" y="385763"/>
            <a:ext cx="1184400" cy="30214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  <p:sldLayoutId id="2147483692" r:id="rId18"/>
    <p:sldLayoutId id="2147483693" r:id="rId19"/>
    <p:sldLayoutId id="2147483694" r:id="rId20"/>
    <p:sldLayoutId id="2147483695" r:id="rId21"/>
    <p:sldLayoutId id="2147483696" r:id="rId22"/>
    <p:sldLayoutId id="2147483697" r:id="rId23"/>
    <p:sldLayoutId id="2147483698" r:id="rId24"/>
    <p:sldLayoutId id="2147483699" r:id="rId25"/>
  </p:sldLayoutIdLst>
  <p:hf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0" indent="0" algn="l" rtl="0" eaLnBrk="1" fontAlgn="base" hangingPunct="1">
        <a:spcBef>
          <a:spcPct val="20000"/>
        </a:spcBef>
        <a:spcAft>
          <a:spcPct val="20000"/>
        </a:spcAft>
        <a:buFont typeface="Wingdings" pitchFamily="16" charset="2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223838" indent="-222250" algn="l" rtl="0" eaLnBrk="1" fontAlgn="base" hangingPunct="1">
        <a:spcBef>
          <a:spcPct val="20000"/>
        </a:spcBef>
        <a:spcAft>
          <a:spcPct val="20000"/>
        </a:spcAft>
        <a:buFont typeface="Wingdings" pitchFamily="16" charset="2"/>
        <a:buChar char=""/>
        <a:defRPr>
          <a:solidFill>
            <a:schemeClr val="tx1"/>
          </a:solidFill>
          <a:latin typeface="+mn-lt"/>
          <a:cs typeface="+mn-cs"/>
        </a:defRPr>
      </a:lvl2pPr>
      <a:lvl3pPr marL="465138" indent="-239713" algn="l" rtl="0" eaLnBrk="1" fontAlgn="base" hangingPunct="1">
        <a:spcBef>
          <a:spcPct val="20000"/>
        </a:spcBef>
        <a:spcAft>
          <a:spcPct val="20000"/>
        </a:spcAft>
        <a:buFont typeface="Arial" charset="0"/>
        <a:buChar char="–"/>
        <a:defRPr sz="1400">
          <a:solidFill>
            <a:schemeClr val="tx1"/>
          </a:solidFill>
          <a:latin typeface="+mn-lt"/>
          <a:cs typeface="+mn-cs"/>
        </a:defRPr>
      </a:lvl3pPr>
      <a:lvl4pPr marL="657225" indent="-190500" algn="l" rtl="0" eaLnBrk="1" fontAlgn="base" hangingPunct="1">
        <a:spcBef>
          <a:spcPct val="20000"/>
        </a:spcBef>
        <a:spcAft>
          <a:spcPct val="20000"/>
        </a:spcAft>
        <a:buFont typeface="Arial" charset="0"/>
        <a:buChar char="•"/>
        <a:defRPr sz="1400">
          <a:solidFill>
            <a:schemeClr val="tx1"/>
          </a:solidFill>
          <a:latin typeface="+mn-lt"/>
          <a:cs typeface="+mn-cs"/>
        </a:defRPr>
      </a:lvl4pPr>
      <a:lvl5pPr marL="850900" indent="-192088" algn="l" rtl="0" eaLnBrk="1" fontAlgn="base" hangingPunct="1">
        <a:spcBef>
          <a:spcPct val="20000"/>
        </a:spcBef>
        <a:spcAft>
          <a:spcPct val="20000"/>
        </a:spcAft>
        <a:buFont typeface="Arial" charset="0"/>
        <a:buChar char="•"/>
        <a:defRPr sz="1400">
          <a:solidFill>
            <a:schemeClr val="tx1"/>
          </a:solidFill>
          <a:latin typeface="+mn-lt"/>
          <a:cs typeface="+mn-cs"/>
        </a:defRPr>
      </a:lvl5pPr>
      <a:lvl6pPr marL="2124075" indent="-142875" algn="l" rtl="0" eaLnBrk="1" fontAlgn="base" hangingPunct="1">
        <a:spcBef>
          <a:spcPts val="400"/>
        </a:spcBef>
        <a:spcAft>
          <a:spcPct val="0"/>
        </a:spcAft>
        <a:buFont typeface="Arial" pitchFamily="34" charset="0"/>
        <a:buChar char="•"/>
        <a:defRPr sz="1400">
          <a:solidFill>
            <a:schemeClr val="tx1"/>
          </a:solidFill>
          <a:latin typeface="+mn-lt"/>
          <a:cs typeface="+mn-cs"/>
        </a:defRPr>
      </a:lvl6pPr>
      <a:lvl7pPr marL="2581275" indent="-142875" algn="l" rtl="0" eaLnBrk="1" fontAlgn="base" hangingPunct="1">
        <a:spcBef>
          <a:spcPts val="400"/>
        </a:spcBef>
        <a:spcAft>
          <a:spcPct val="0"/>
        </a:spcAft>
        <a:buFont typeface="Arial" pitchFamily="34" charset="0"/>
        <a:buChar char="•"/>
        <a:defRPr sz="1400">
          <a:solidFill>
            <a:schemeClr val="tx1"/>
          </a:solidFill>
          <a:latin typeface="+mn-lt"/>
          <a:cs typeface="+mn-cs"/>
        </a:defRPr>
      </a:lvl7pPr>
      <a:lvl8pPr marL="3038475" indent="-142875" algn="l" rtl="0" eaLnBrk="1" fontAlgn="base" hangingPunct="1">
        <a:spcBef>
          <a:spcPts val="400"/>
        </a:spcBef>
        <a:spcAft>
          <a:spcPct val="0"/>
        </a:spcAft>
        <a:buFont typeface="Arial" pitchFamily="34" charset="0"/>
        <a:buChar char="•"/>
        <a:defRPr sz="1400">
          <a:solidFill>
            <a:schemeClr val="tx1"/>
          </a:solidFill>
          <a:latin typeface="+mn-lt"/>
          <a:cs typeface="+mn-cs"/>
        </a:defRPr>
      </a:lvl8pPr>
      <a:lvl9pPr marL="3495675" indent="-142875" algn="l" rtl="0" eaLnBrk="1" fontAlgn="base" hangingPunct="1">
        <a:spcBef>
          <a:spcPts val="400"/>
        </a:spcBef>
        <a:spcAft>
          <a:spcPct val="0"/>
        </a:spcAft>
        <a:buFont typeface="Arial" pitchFamily="34" charset="0"/>
        <a:buChar char="•"/>
        <a:defRPr sz="1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mailto:goi@merckgroup.com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mailto:goi@merckgroup.com" TargetMode="Externa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mailto:goi@merckgroup.com" TargetMode="Externa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9"/>
          <p:cNvGrpSpPr/>
          <p:nvPr/>
        </p:nvGrpSpPr>
        <p:grpSpPr>
          <a:xfrm>
            <a:off x="3203848" y="3429000"/>
            <a:ext cx="4356000" cy="4284000"/>
            <a:chOff x="3851920" y="2276872"/>
            <a:chExt cx="4356000" cy="4284000"/>
          </a:xfrm>
        </p:grpSpPr>
        <p:sp>
          <p:nvSpPr>
            <p:cNvPr id="21" name="Oval 20"/>
            <p:cNvSpPr/>
            <p:nvPr/>
          </p:nvSpPr>
          <p:spPr>
            <a:xfrm>
              <a:off x="3851920" y="2276872"/>
              <a:ext cx="4356000" cy="428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/>
            <p:cNvSpPr/>
            <p:nvPr/>
          </p:nvSpPr>
          <p:spPr>
            <a:xfrm>
              <a:off x="4211960" y="2700208"/>
              <a:ext cx="3636000" cy="3456000"/>
            </a:xfrm>
            <a:prstGeom prst="ellipse">
              <a:avLst/>
            </a:prstGeom>
            <a:solidFill>
              <a:srgbClr val="D8DC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" name="Group 16"/>
          <p:cNvGrpSpPr/>
          <p:nvPr/>
        </p:nvGrpSpPr>
        <p:grpSpPr>
          <a:xfrm>
            <a:off x="3563888" y="5013176"/>
            <a:ext cx="4356000" cy="4284000"/>
            <a:chOff x="3851920" y="2276872"/>
            <a:chExt cx="4356000" cy="4284000"/>
          </a:xfrm>
        </p:grpSpPr>
        <p:sp>
          <p:nvSpPr>
            <p:cNvPr id="18" name="Oval 17"/>
            <p:cNvSpPr/>
            <p:nvPr/>
          </p:nvSpPr>
          <p:spPr>
            <a:xfrm>
              <a:off x="3851920" y="2276872"/>
              <a:ext cx="4356000" cy="428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/>
            <p:cNvSpPr/>
            <p:nvPr/>
          </p:nvSpPr>
          <p:spPr>
            <a:xfrm>
              <a:off x="4211960" y="2700208"/>
              <a:ext cx="3636000" cy="3456000"/>
            </a:xfrm>
            <a:prstGeom prst="ellipse">
              <a:avLst/>
            </a:prstGeom>
            <a:solidFill>
              <a:srgbClr val="F7F2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" name="Group 8"/>
          <p:cNvGrpSpPr>
            <a:grpSpLocks noChangeAspect="1"/>
          </p:cNvGrpSpPr>
          <p:nvPr/>
        </p:nvGrpSpPr>
        <p:grpSpPr>
          <a:xfrm>
            <a:off x="1331640" y="4653136"/>
            <a:ext cx="3267000" cy="3213000"/>
            <a:chOff x="3851920" y="2276872"/>
            <a:chExt cx="4356000" cy="4284000"/>
          </a:xfrm>
        </p:grpSpPr>
        <p:sp>
          <p:nvSpPr>
            <p:cNvPr id="8" name="Oval 7"/>
            <p:cNvSpPr/>
            <p:nvPr/>
          </p:nvSpPr>
          <p:spPr>
            <a:xfrm>
              <a:off x="3851920" y="2276872"/>
              <a:ext cx="4356000" cy="428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/>
            <p:cNvSpPr/>
            <p:nvPr/>
          </p:nvSpPr>
          <p:spPr>
            <a:xfrm>
              <a:off x="4211960" y="2700208"/>
              <a:ext cx="3636000" cy="3456000"/>
            </a:xfrm>
            <a:prstGeom prst="ellipse">
              <a:avLst/>
            </a:prstGeom>
            <a:solidFill>
              <a:srgbClr val="7CAB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" name="Group 13"/>
          <p:cNvGrpSpPr/>
          <p:nvPr/>
        </p:nvGrpSpPr>
        <p:grpSpPr>
          <a:xfrm>
            <a:off x="6372200" y="3212976"/>
            <a:ext cx="4356000" cy="4284000"/>
            <a:chOff x="3851920" y="2276872"/>
            <a:chExt cx="4356000" cy="4284000"/>
          </a:xfrm>
        </p:grpSpPr>
        <p:sp>
          <p:nvSpPr>
            <p:cNvPr id="15" name="Oval 14"/>
            <p:cNvSpPr/>
            <p:nvPr/>
          </p:nvSpPr>
          <p:spPr>
            <a:xfrm>
              <a:off x="3851920" y="2276872"/>
              <a:ext cx="4356000" cy="428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/>
            <p:cNvSpPr/>
            <p:nvPr/>
          </p:nvSpPr>
          <p:spPr>
            <a:xfrm>
              <a:off x="4211960" y="2700208"/>
              <a:ext cx="3636000" cy="3456000"/>
            </a:xfrm>
            <a:prstGeom prst="ellipse">
              <a:avLst/>
            </a:prstGeom>
            <a:solidFill>
              <a:srgbClr val="F47A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4283968" y="1772816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dirty="0">
              <a:solidFill>
                <a:srgbClr val="000000"/>
              </a:solidFill>
              <a:cs typeface="Arial" charset="0"/>
            </a:endParaRPr>
          </a:p>
        </p:txBody>
      </p:sp>
      <p:grpSp>
        <p:nvGrpSpPr>
          <p:cNvPr id="10" name="Group 22"/>
          <p:cNvGrpSpPr/>
          <p:nvPr/>
        </p:nvGrpSpPr>
        <p:grpSpPr>
          <a:xfrm>
            <a:off x="251520" y="5949280"/>
            <a:ext cx="4356000" cy="4284000"/>
            <a:chOff x="3851920" y="2276872"/>
            <a:chExt cx="4356000" cy="4284000"/>
          </a:xfrm>
        </p:grpSpPr>
        <p:sp>
          <p:nvSpPr>
            <p:cNvPr id="24" name="Oval 23"/>
            <p:cNvSpPr/>
            <p:nvPr/>
          </p:nvSpPr>
          <p:spPr>
            <a:xfrm>
              <a:off x="3851920" y="2276872"/>
              <a:ext cx="4356000" cy="428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l 24"/>
            <p:cNvSpPr/>
            <p:nvPr/>
          </p:nvSpPr>
          <p:spPr>
            <a:xfrm>
              <a:off x="4211960" y="2637296"/>
              <a:ext cx="3636000" cy="3456000"/>
            </a:xfrm>
            <a:prstGeom prst="ellipse">
              <a:avLst/>
            </a:prstGeom>
            <a:solidFill>
              <a:srgbClr val="D8DC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026" name="Picture 2" descr="C:\Users\karen.wilton\AppData\Local\Microsoft\Windows\Temporary Internet Files\Content.Outlook\UO81NU8J\GOI logo_outlin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40768"/>
            <a:ext cx="5688632" cy="2459073"/>
          </a:xfrm>
          <a:prstGeom prst="rect">
            <a:avLst/>
          </a:prstGeom>
          <a:noFill/>
        </p:spPr>
      </p:pic>
      <p:sp>
        <p:nvSpPr>
          <p:cNvPr id="20" name="ZoneTexte 19"/>
          <p:cNvSpPr txBox="1"/>
          <p:nvPr/>
        </p:nvSpPr>
        <p:spPr>
          <a:xfrm>
            <a:off x="6156176" y="277163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2015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24521"/>
            <a:ext cx="7715250" cy="776287"/>
          </a:xfrm>
        </p:spPr>
        <p:txBody>
          <a:bodyPr/>
          <a:lstStyle/>
          <a:p>
            <a:r>
              <a:rPr lang="en-GB" dirty="0" smtClean="0"/>
              <a:t>The Grant for Oncology Innovation (GOI)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582490"/>
            <a:ext cx="7992888" cy="2278558"/>
          </a:xfrm>
        </p:spPr>
        <p:txBody>
          <a:bodyPr/>
          <a:lstStyle/>
          <a:p>
            <a:r>
              <a:rPr lang="en-GB" dirty="0" smtClean="0"/>
              <a:t>The GOI is an initiative funded by Merck Serono to identify and support innovative projects that have the potential to advance research </a:t>
            </a:r>
            <a:r>
              <a:rPr lang="en-GB" dirty="0" smtClean="0">
                <a:solidFill>
                  <a:srgbClr val="FF0000"/>
                </a:solidFill>
              </a:rPr>
              <a:t>on personalized treatment for solid tumours</a:t>
            </a:r>
          </a:p>
          <a:p>
            <a:endParaRPr lang="en-GB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The grant </a:t>
            </a:r>
            <a:r>
              <a:rPr lang="en-US" dirty="0" err="1" smtClean="0"/>
              <a:t>programm</a:t>
            </a:r>
            <a:r>
              <a:rPr lang="en-US" dirty="0" smtClean="0"/>
              <a:t> was launched to coincide with the European Cancer Congress (ECCO-ESMO-ESTRO) in Amsterdam, September-October, 2013.</a:t>
            </a:r>
          </a:p>
          <a:p>
            <a:endParaRPr lang="en-US" dirty="0" smtClean="0"/>
          </a:p>
          <a:p>
            <a:r>
              <a:rPr lang="en-US" b="1" dirty="0" smtClean="0"/>
              <a:t>Applications for the 2015 GOI award are now open.</a:t>
            </a:r>
            <a:endParaRPr lang="en-US" dirty="0" smtClean="0"/>
          </a:p>
          <a:p>
            <a:r>
              <a:rPr lang="en-US" b="1" dirty="0" smtClean="0"/>
              <a:t>Should you wish to apply for the grant, please send a short message to: </a:t>
            </a:r>
            <a:br>
              <a:rPr lang="en-US" b="1" dirty="0" smtClean="0"/>
            </a:br>
            <a:r>
              <a:rPr lang="en-US" dirty="0" smtClean="0">
                <a:hlinkClick r:id="rId2"/>
              </a:rPr>
              <a:t>goi@merckgroup.com</a:t>
            </a:r>
            <a:endParaRPr lang="en-US" dirty="0" smtClean="0"/>
          </a:p>
          <a:p>
            <a:endParaRPr lang="en-GB" dirty="0" smtClean="0">
              <a:solidFill>
                <a:srgbClr val="FF0000"/>
              </a:solidFill>
            </a:endParaRPr>
          </a:p>
          <a:p>
            <a:endParaRPr lang="en-GB" dirty="0" smtClean="0">
              <a:solidFill>
                <a:srgbClr val="FF0000"/>
              </a:solidFill>
            </a:endParaRPr>
          </a:p>
          <a:p>
            <a:endParaRPr lang="en-GB" sz="1400" dirty="0" smtClean="0"/>
          </a:p>
          <a:p>
            <a:endParaRPr lang="en-GB" sz="1400" dirty="0" smtClean="0"/>
          </a:p>
          <a:p>
            <a:endParaRPr lang="en-GB" sz="1400" dirty="0" smtClean="0"/>
          </a:p>
          <a:p>
            <a:pPr>
              <a:buNone/>
            </a:pPr>
            <a:r>
              <a:rPr lang="en-GB" sz="1400" dirty="0" smtClean="0"/>
              <a:t>	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4653136"/>
            <a:ext cx="2736304" cy="2035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C:\Users\karen.wilton\AppData\Local\Microsoft\Windows\Temporary Internet Files\Content.Outlook\UO81NU8J\GOI logo_outline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877272"/>
            <a:ext cx="2268741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>
                <a:solidFill>
                  <a:srgbClr val="000000"/>
                </a:solidFill>
              </a:rPr>
              <a:t>Presentation title in footer | 00 Month 0000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39D7B7-299D-4E4D-9E4E-80892351D7FE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457200" y="2014538"/>
            <a:ext cx="7715250" cy="3397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1400" dirty="0" smtClean="0"/>
          </a:p>
          <a:p>
            <a:r>
              <a:rPr lang="en-GB" sz="2000" dirty="0" smtClean="0"/>
              <a:t>A total grant of up to </a:t>
            </a:r>
            <a:r>
              <a:rPr lang="en-GB" sz="2000" b="1" dirty="0" smtClean="0">
                <a:solidFill>
                  <a:srgbClr val="FF0000"/>
                </a:solidFill>
              </a:rPr>
              <a:t>€1,000,000 </a:t>
            </a:r>
            <a:r>
              <a:rPr lang="en-GB" sz="2000" dirty="0" smtClean="0"/>
              <a:t>will be awarded to one or more selected projects</a:t>
            </a:r>
          </a:p>
          <a:p>
            <a:endParaRPr lang="en-GB" sz="2000" dirty="0" smtClean="0"/>
          </a:p>
          <a:p>
            <a:r>
              <a:rPr lang="en-US" sz="2000" b="1" dirty="0" smtClean="0"/>
              <a:t>The 2015 grant is open for applications following ECCO-ESMO-ESTRO 2014 and will close on </a:t>
            </a:r>
            <a:r>
              <a:rPr lang="en-US" sz="2000" b="1" dirty="0" smtClean="0">
                <a:solidFill>
                  <a:srgbClr val="FF0000"/>
                </a:solidFill>
              </a:rPr>
              <a:t>30 January 2015.</a:t>
            </a:r>
            <a:endParaRPr lang="en-US" sz="2000" dirty="0" smtClean="0">
              <a:solidFill>
                <a:srgbClr val="FF0000"/>
              </a:solidFill>
            </a:endParaRPr>
          </a:p>
          <a:p>
            <a:endParaRPr lang="en-GB" sz="2000" dirty="0" smtClean="0"/>
          </a:p>
          <a:p>
            <a:endParaRPr lang="en-GB" sz="2000" dirty="0" smtClean="0"/>
          </a:p>
          <a:p>
            <a:r>
              <a:rPr lang="en-GB" sz="2000" dirty="0" smtClean="0"/>
              <a:t> </a:t>
            </a:r>
            <a:endParaRPr lang="en-GB" sz="2000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Grant for Oncology Innovation (GOI)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GOI assessment criteria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Applications will be evaluated by a </a:t>
            </a:r>
            <a:r>
              <a:rPr lang="en-GB" dirty="0" smtClean="0">
                <a:solidFill>
                  <a:srgbClr val="FF0000"/>
                </a:solidFill>
              </a:rPr>
              <a:t>Scientific Steering Committee</a:t>
            </a:r>
            <a:r>
              <a:rPr lang="en-GB" dirty="0" smtClean="0"/>
              <a:t>, including internationally renowned oncologists and researchers, according to the following criteria: </a:t>
            </a:r>
          </a:p>
          <a:p>
            <a:pPr lvl="1"/>
            <a:r>
              <a:rPr lang="en-GB" dirty="0" smtClean="0"/>
              <a:t>relevance to patient care</a:t>
            </a:r>
          </a:p>
          <a:p>
            <a:pPr lvl="1"/>
            <a:r>
              <a:rPr lang="en-GB" dirty="0" smtClean="0"/>
              <a:t>innovative approach</a:t>
            </a:r>
          </a:p>
          <a:p>
            <a:pPr lvl="1"/>
            <a:r>
              <a:rPr lang="en-GB" dirty="0" smtClean="0"/>
              <a:t>scientific impact</a:t>
            </a:r>
          </a:p>
          <a:p>
            <a:pPr lvl="1"/>
            <a:r>
              <a:rPr lang="en-GB" dirty="0" smtClean="0"/>
              <a:t>feasibility</a:t>
            </a:r>
          </a:p>
          <a:p>
            <a:pPr lvl="1"/>
            <a:r>
              <a:rPr lang="en-GB" dirty="0" smtClean="0"/>
              <a:t>relevance for the personalization of treatment</a:t>
            </a:r>
            <a:endParaRPr lang="en-GB" dirty="0"/>
          </a:p>
        </p:txBody>
      </p:sp>
      <p:pic>
        <p:nvPicPr>
          <p:cNvPr id="6" name="Picture 2" descr="C:\Users\karen.wilton\AppData\Local\Microsoft\Windows\Temporary Internet Files\Content.Outlook\UO81NU8J\GOI logo_outlin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877272"/>
            <a:ext cx="2268741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Areas of interest for the GOI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Areas of particular interest include: </a:t>
            </a:r>
          </a:p>
          <a:p>
            <a:pPr lvl="1"/>
            <a:r>
              <a:rPr lang="en-GB" dirty="0" smtClean="0"/>
              <a:t>access to personalized treatment/care for patients </a:t>
            </a:r>
          </a:p>
          <a:p>
            <a:pPr lvl="1"/>
            <a:r>
              <a:rPr lang="en-GB" dirty="0" smtClean="0"/>
              <a:t>innovative research with clinical relevance and benefits for patients </a:t>
            </a:r>
          </a:p>
          <a:p>
            <a:pPr lvl="1"/>
            <a:r>
              <a:rPr lang="en-GB" dirty="0" smtClean="0"/>
              <a:t>solid tumour malignancies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Potential research topics that could be funded through the GOI include: </a:t>
            </a:r>
          </a:p>
          <a:p>
            <a:pPr lvl="1"/>
            <a:r>
              <a:rPr lang="en-GB" dirty="0" smtClean="0"/>
              <a:t>research on molecular biomarkers or new targeted treatments </a:t>
            </a:r>
          </a:p>
          <a:p>
            <a:pPr lvl="1"/>
            <a:r>
              <a:rPr lang="en-GB" dirty="0" smtClean="0"/>
              <a:t>technology platforms for the routine analysis of molecular biomarkers, side effect management </a:t>
            </a:r>
          </a:p>
          <a:p>
            <a:pPr lvl="1"/>
            <a:r>
              <a:rPr lang="en-GB" dirty="0" smtClean="0"/>
              <a:t>platforms or tools that allow patients to access individualized treatment</a:t>
            </a:r>
          </a:p>
          <a:p>
            <a:endParaRPr lang="en-GB" dirty="0"/>
          </a:p>
        </p:txBody>
      </p:sp>
      <p:pic>
        <p:nvPicPr>
          <p:cNvPr id="6" name="Picture 2" descr="C:\Users\karen.wilton\AppData\Local\Microsoft\Windows\Temporary Internet Files\Content.Outlook\UO81NU8J\GOI logo_outlin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877272"/>
            <a:ext cx="2268741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to apply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291264" cy="4462462"/>
          </a:xfrm>
        </p:spPr>
        <p:txBody>
          <a:bodyPr/>
          <a:lstStyle/>
          <a:p>
            <a:r>
              <a:rPr lang="en-US" sz="2400" dirty="0" smtClean="0"/>
              <a:t>If you have any queries or wish to pre-register your interest for the 2015 grant please send your enquiries to: </a:t>
            </a:r>
            <a:r>
              <a:rPr lang="en-US" sz="2400" dirty="0" smtClean="0">
                <a:hlinkClick r:id="rId2"/>
              </a:rPr>
              <a:t>goi@merckgroup.com</a:t>
            </a:r>
            <a:r>
              <a:rPr lang="en-US" sz="2400" dirty="0" smtClean="0"/>
              <a:t> </a:t>
            </a:r>
          </a:p>
          <a:p>
            <a:endParaRPr lang="en-US" sz="2400" dirty="0" smtClean="0"/>
          </a:p>
          <a:p>
            <a:r>
              <a:rPr lang="en-US" sz="2400" dirty="0" smtClean="0"/>
              <a:t>Application process for the 2015 grant (opens after ESMO 2014):</a:t>
            </a:r>
          </a:p>
          <a:p>
            <a:r>
              <a:rPr lang="en-GB" sz="2400" dirty="0" smtClean="0"/>
              <a:t>Visit: </a:t>
            </a:r>
            <a:r>
              <a:rPr lang="en-GB" sz="2400" b="1" dirty="0" smtClean="0"/>
              <a:t>www.grantforoncologyinnovation.org </a:t>
            </a:r>
          </a:p>
          <a:p>
            <a:endParaRPr lang="en-GB" sz="2400" b="1" dirty="0" smtClean="0"/>
          </a:p>
          <a:p>
            <a:r>
              <a:rPr lang="en-GB" sz="2400" dirty="0" smtClean="0"/>
              <a:t>Application deadline: </a:t>
            </a:r>
            <a:r>
              <a:rPr lang="en-GB" sz="2400" b="1" dirty="0" smtClean="0"/>
              <a:t>31 January 2015 </a:t>
            </a:r>
          </a:p>
          <a:p>
            <a:endParaRPr lang="en-GB" b="1" dirty="0" smtClean="0"/>
          </a:p>
        </p:txBody>
      </p:sp>
      <p:pic>
        <p:nvPicPr>
          <p:cNvPr id="6" name="Picture 2" descr="C:\Users\karen.wilton\AppData\Local\Microsoft\Windows\Temporary Internet Files\Content.Outlook\UO81NU8J\GOI logo_outlin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77272"/>
            <a:ext cx="2268741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How to </a:t>
            </a:r>
            <a:r>
              <a:rPr lang="fr-FR" dirty="0" err="1" smtClean="0"/>
              <a:t>apply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772816"/>
            <a:ext cx="7715250" cy="4462462"/>
          </a:xfrm>
        </p:spPr>
        <p:txBody>
          <a:bodyPr/>
          <a:lstStyle/>
          <a:p>
            <a:r>
              <a:rPr lang="en-US" b="1" dirty="0" smtClean="0"/>
              <a:t>Step 1:</a:t>
            </a:r>
            <a:r>
              <a:rPr lang="en-US" dirty="0" smtClean="0"/>
              <a:t> Applicants should </a:t>
            </a:r>
            <a:r>
              <a:rPr lang="en-US" dirty="0" smtClean="0">
                <a:solidFill>
                  <a:srgbClr val="FF0000"/>
                </a:solidFill>
              </a:rPr>
              <a:t>send an e-mail expressing their interest </a:t>
            </a:r>
            <a:r>
              <a:rPr lang="en-US" dirty="0" smtClean="0"/>
              <a:t>to </a:t>
            </a:r>
            <a:r>
              <a:rPr lang="en-US" dirty="0" smtClean="0">
                <a:hlinkClick r:id="rId2"/>
              </a:rPr>
              <a:t>goi@merckgroup.com</a:t>
            </a:r>
            <a:r>
              <a:rPr lang="en-US" dirty="0" smtClean="0"/>
              <a:t>. They will then </a:t>
            </a:r>
            <a:r>
              <a:rPr lang="en-US" dirty="0" smtClean="0">
                <a:solidFill>
                  <a:srgbClr val="FF0000"/>
                </a:solidFill>
              </a:rPr>
              <a:t>receive an automatic reply inviting them to complete a letter</a:t>
            </a:r>
            <a:r>
              <a:rPr lang="en-US" dirty="0" smtClean="0"/>
              <a:t> of intent and provide a brief description of their research project, including supportive data.</a:t>
            </a:r>
          </a:p>
          <a:p>
            <a:r>
              <a:rPr lang="en-US" b="1" dirty="0" smtClean="0"/>
              <a:t>Step 2:</a:t>
            </a:r>
            <a:r>
              <a:rPr lang="en-US" dirty="0" smtClean="0"/>
              <a:t> Applicants should </a:t>
            </a:r>
            <a:r>
              <a:rPr lang="en-US" dirty="0" smtClean="0">
                <a:solidFill>
                  <a:srgbClr val="FF0000"/>
                </a:solidFill>
              </a:rPr>
              <a:t>submit their completed letter of intent </a:t>
            </a:r>
            <a:r>
              <a:rPr lang="en-US" dirty="0" smtClean="0"/>
              <a:t>and details of their project to </a:t>
            </a:r>
            <a:r>
              <a:rPr lang="en-US" dirty="0" smtClean="0">
                <a:hlinkClick r:id="rId2"/>
              </a:rPr>
              <a:t>goi@merckgroup.com</a:t>
            </a:r>
            <a:r>
              <a:rPr lang="en-US" dirty="0" smtClean="0"/>
              <a:t>. </a:t>
            </a:r>
            <a:r>
              <a:rPr lang="en-US" dirty="0" smtClean="0">
                <a:solidFill>
                  <a:srgbClr val="FF0000"/>
                </a:solidFill>
              </a:rPr>
              <a:t>In response they will receive an acknowledgement of the completion of their submission</a:t>
            </a:r>
            <a:r>
              <a:rPr lang="en-US" dirty="0" smtClean="0"/>
              <a:t>, which concludes the initial application process.</a:t>
            </a:r>
          </a:p>
          <a:p>
            <a:r>
              <a:rPr lang="en-US" dirty="0" smtClean="0"/>
              <a:t>If the applicant does not receive a request to complete the letter of intent or an acknowledgement of the completion of the initial application process (</a:t>
            </a:r>
            <a:r>
              <a:rPr lang="en-US" dirty="0" smtClean="0">
                <a:solidFill>
                  <a:srgbClr val="FF0000"/>
                </a:solidFill>
              </a:rPr>
              <a:t>'Thank You' </a:t>
            </a:r>
            <a:r>
              <a:rPr lang="en-US" dirty="0" smtClean="0"/>
              <a:t>message), they must assume that their application has not been received by the innovation grant administrator, and should therefore resubmit their initial enquiry to </a:t>
            </a:r>
            <a:r>
              <a:rPr lang="en-US" dirty="0" smtClean="0">
                <a:hlinkClick r:id="rId2"/>
              </a:rPr>
              <a:t>goi@merckgroup.com</a:t>
            </a:r>
            <a:r>
              <a:rPr lang="en-US" dirty="0" smtClean="0"/>
              <a:t>. </a:t>
            </a:r>
            <a:br>
              <a:rPr lang="en-US" dirty="0" smtClean="0"/>
            </a:br>
            <a:r>
              <a:rPr lang="en-US" dirty="0" smtClean="0"/>
              <a:t>.</a:t>
            </a:r>
          </a:p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39D7B7-299D-4E4D-9E4E-80892351D7FE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6" name="Picture 2" descr="C:\Users\karen.wilton\AppData\Local\Microsoft\Windows\Temporary Internet Files\Content.Outlook\UO81NU8J\GOI logo_outlin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77272"/>
            <a:ext cx="2268741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Programme description and </a:t>
            </a:r>
            <a:r>
              <a:rPr lang="fr-FR" dirty="0" err="1" smtClean="0"/>
              <a:t>rules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39D7B7-299D-4E4D-9E4E-80892351D7FE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204864"/>
            <a:ext cx="722947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karen.wilton\AppData\Local\Microsoft\Windows\Temporary Internet Files\Content.Outlook\UO81NU8J\GOI logo_outlin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77272"/>
            <a:ext cx="2268741" cy="980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5072011_Merck-Serono_notagline_4zu3_V2007">
  <a:themeElements>
    <a:clrScheme name="Merck EMD 2010">
      <a:dk1>
        <a:srgbClr val="000000"/>
      </a:dk1>
      <a:lt1>
        <a:srgbClr val="FFFFFF"/>
      </a:lt1>
      <a:dk2>
        <a:srgbClr val="0033AB"/>
      </a:dk2>
      <a:lt2>
        <a:srgbClr val="D5EDFA"/>
      </a:lt2>
      <a:accent1>
        <a:srgbClr val="0033AB"/>
      </a:accent1>
      <a:accent2>
        <a:srgbClr val="CF142B"/>
      </a:accent2>
      <a:accent3>
        <a:srgbClr val="F7B512"/>
      </a:accent3>
      <a:accent4>
        <a:srgbClr val="42C1FA"/>
      </a:accent4>
      <a:accent5>
        <a:srgbClr val="AAC900"/>
      </a:accent5>
      <a:accent6>
        <a:srgbClr val="999999"/>
      </a:accent6>
      <a:hlink>
        <a:srgbClr val="4D6234"/>
      </a:hlink>
      <a:folHlink>
        <a:srgbClr val="7F295A"/>
      </a:folHlink>
    </a:clrScheme>
    <a:fontScheme name="MERCK 2010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erck Serono 1">
        <a:dk1>
          <a:srgbClr val="000000"/>
        </a:dk1>
        <a:lt1>
          <a:srgbClr val="FFFFFF"/>
        </a:lt1>
        <a:dk2>
          <a:srgbClr val="0033AB"/>
        </a:dk2>
        <a:lt2>
          <a:srgbClr val="D5EDFA"/>
        </a:lt2>
        <a:accent1>
          <a:srgbClr val="0033AB"/>
        </a:accent1>
        <a:accent2>
          <a:srgbClr val="CF142B"/>
        </a:accent2>
        <a:accent3>
          <a:srgbClr val="FFFFFF"/>
        </a:accent3>
        <a:accent4>
          <a:srgbClr val="000000"/>
        </a:accent4>
        <a:accent5>
          <a:srgbClr val="AAADD2"/>
        </a:accent5>
        <a:accent6>
          <a:srgbClr val="BB1126"/>
        </a:accent6>
        <a:hlink>
          <a:srgbClr val="F7B512"/>
        </a:hlink>
        <a:folHlink>
          <a:srgbClr val="42C1F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8CF79AE039B240B8E68D6E512B6C3B" ma:contentTypeVersion="0" ma:contentTypeDescription="Create a new document." ma:contentTypeScope="" ma:versionID="4287c7bb5b45186d71d7a670b4cec6ee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2E76DF52-81E0-4D23-BB25-12A7201B23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B273005C-F5BD-4874-A211-8A3BBCAD542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0A3FB3E-B368-4E74-A24D-0A06278F79C5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426</Words>
  <Application>Microsoft Office PowerPoint</Application>
  <PresentationFormat>Affichage à l'écran (4:3)</PresentationFormat>
  <Paragraphs>55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05072011_Merck-Serono_notagline_4zu3_V2007</vt:lpstr>
      <vt:lpstr>Diapositive 1</vt:lpstr>
      <vt:lpstr>The Grant for Oncology Innovation (GOI)</vt:lpstr>
      <vt:lpstr>The Grant for Oncology Innovation (GOI)</vt:lpstr>
      <vt:lpstr>GOI assessment criteria</vt:lpstr>
      <vt:lpstr>Areas of interest for the GOI</vt:lpstr>
      <vt:lpstr>How to apply</vt:lpstr>
      <vt:lpstr>How to apply</vt:lpstr>
      <vt:lpstr>Programme description and rules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Twitter at ECTRIMS  Subjects to cover:</dc:title>
  <dc:creator>karen.wilton</dc:creator>
  <cp:lastModifiedBy>m165694</cp:lastModifiedBy>
  <cp:revision>56</cp:revision>
  <dcterms:created xsi:type="dcterms:W3CDTF">2013-09-17T15:40:42Z</dcterms:created>
  <dcterms:modified xsi:type="dcterms:W3CDTF">2014-12-22T09:12:23Z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0x0101001E8CF79AE039B240B8E68D6E512B6C3B</vt:lpwstr>
  </property>
</Properties>
</file>